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30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E0018"/>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586"/>
  </p:normalViewPr>
  <p:slideViewPr>
    <p:cSldViewPr snapToGrid="0" snapToObjects="1">
      <p:cViewPr varScale="1">
        <p:scale>
          <a:sx n="66" d="100"/>
          <a:sy n="66" d="100"/>
        </p:scale>
        <p:origin x="64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685A0D-A0CA-4546-A13D-EFF68D3BD8DC}" type="datetimeFigureOut">
              <a:rPr lang="en-US" smtClean="0"/>
              <a:t>5/13/2025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DE420B-F44B-5244-809B-B87CDE03677B}" type="slidenum">
              <a:rPr lang="en-US" smtClean="0"/>
              <a:t>‹#›</a:t>
            </a:fld>
            <a:endParaRPr lang="en-US"/>
          </a:p>
        </p:txBody>
      </p:sp>
    </p:spTree>
    <p:extLst>
      <p:ext uri="{BB962C8B-B14F-4D97-AF65-F5344CB8AC3E}">
        <p14:creationId xmlns:p14="http://schemas.microsoft.com/office/powerpoint/2010/main" val="23894290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34160970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C247D-01A3-B14A-B856-5EC4DBADA8B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5271766-38AC-3845-89E7-0AD11560ED2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BBEE806-84CC-634E-A159-5558E0EA1804}"/>
              </a:ext>
            </a:extLst>
          </p:cNvPr>
          <p:cNvSpPr>
            <a:spLocks noGrp="1"/>
          </p:cNvSpPr>
          <p:nvPr>
            <p:ph type="dt" sz="half" idx="10"/>
          </p:nvPr>
        </p:nvSpPr>
        <p:spPr/>
        <p:txBody>
          <a:bodyPr/>
          <a:lstStyle/>
          <a:p>
            <a:fld id="{BA6D3B62-267D-664B-BF0C-AEBAC01EC48B}" type="datetimeFigureOut">
              <a:rPr lang="en-US" smtClean="0"/>
              <a:t>5/13/2025</a:t>
            </a:fld>
            <a:endParaRPr lang="en-US"/>
          </a:p>
        </p:txBody>
      </p:sp>
      <p:sp>
        <p:nvSpPr>
          <p:cNvPr id="5" name="Footer Placeholder 4">
            <a:extLst>
              <a:ext uri="{FF2B5EF4-FFF2-40B4-BE49-F238E27FC236}">
                <a16:creationId xmlns:a16="http://schemas.microsoft.com/office/drawing/2014/main" id="{CC7E9CE4-2E35-8242-8CD4-01A8575F98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8D08E8-C4D8-3A44-A107-2584AF3D5485}"/>
              </a:ext>
            </a:extLst>
          </p:cNvPr>
          <p:cNvSpPr>
            <a:spLocks noGrp="1"/>
          </p:cNvSpPr>
          <p:nvPr>
            <p:ph type="sldNum" sz="quarter" idx="12"/>
          </p:nvPr>
        </p:nvSpPr>
        <p:spPr/>
        <p:txBody>
          <a:bodyPr/>
          <a:lstStyle/>
          <a:p>
            <a:fld id="{8BDACB68-91C7-CA47-A1D4-731B0E7964C7}" type="slidenum">
              <a:rPr lang="en-US" smtClean="0"/>
              <a:t>‹#›</a:t>
            </a:fld>
            <a:endParaRPr lang="en-US"/>
          </a:p>
        </p:txBody>
      </p:sp>
    </p:spTree>
    <p:extLst>
      <p:ext uri="{BB962C8B-B14F-4D97-AF65-F5344CB8AC3E}">
        <p14:creationId xmlns:p14="http://schemas.microsoft.com/office/powerpoint/2010/main" val="37625185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CE4F6-12CF-3C45-8251-8D1F776A3AB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1F066EA-00E1-6B46-99E2-35B34AC2D3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32F5B3-CF09-E643-B178-D091B5CD3815}"/>
              </a:ext>
            </a:extLst>
          </p:cNvPr>
          <p:cNvSpPr>
            <a:spLocks noGrp="1"/>
          </p:cNvSpPr>
          <p:nvPr>
            <p:ph type="dt" sz="half" idx="10"/>
          </p:nvPr>
        </p:nvSpPr>
        <p:spPr/>
        <p:txBody>
          <a:bodyPr/>
          <a:lstStyle/>
          <a:p>
            <a:fld id="{BA6D3B62-267D-664B-BF0C-AEBAC01EC48B}" type="datetimeFigureOut">
              <a:rPr lang="en-US" smtClean="0"/>
              <a:t>5/13/2025</a:t>
            </a:fld>
            <a:endParaRPr lang="en-US"/>
          </a:p>
        </p:txBody>
      </p:sp>
      <p:sp>
        <p:nvSpPr>
          <p:cNvPr id="5" name="Footer Placeholder 4">
            <a:extLst>
              <a:ext uri="{FF2B5EF4-FFF2-40B4-BE49-F238E27FC236}">
                <a16:creationId xmlns:a16="http://schemas.microsoft.com/office/drawing/2014/main" id="{46BA9F50-371C-8442-8482-B2C273C220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2BD410-D60D-8B4C-9D0B-5BE8E3C73028}"/>
              </a:ext>
            </a:extLst>
          </p:cNvPr>
          <p:cNvSpPr>
            <a:spLocks noGrp="1"/>
          </p:cNvSpPr>
          <p:nvPr>
            <p:ph type="sldNum" sz="quarter" idx="12"/>
          </p:nvPr>
        </p:nvSpPr>
        <p:spPr/>
        <p:txBody>
          <a:bodyPr/>
          <a:lstStyle/>
          <a:p>
            <a:fld id="{8BDACB68-91C7-CA47-A1D4-731B0E7964C7}" type="slidenum">
              <a:rPr lang="en-US" smtClean="0"/>
              <a:t>‹#›</a:t>
            </a:fld>
            <a:endParaRPr lang="en-US"/>
          </a:p>
        </p:txBody>
      </p:sp>
    </p:spTree>
    <p:extLst>
      <p:ext uri="{BB962C8B-B14F-4D97-AF65-F5344CB8AC3E}">
        <p14:creationId xmlns:p14="http://schemas.microsoft.com/office/powerpoint/2010/main" val="265944063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325D716-DF3E-554C-917A-42090EDF6AE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C090F58-2780-E343-95E7-F3CC12BFD8C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4CA38A-ECB7-3745-92EB-F5C1D06F3273}"/>
              </a:ext>
            </a:extLst>
          </p:cNvPr>
          <p:cNvSpPr>
            <a:spLocks noGrp="1"/>
          </p:cNvSpPr>
          <p:nvPr>
            <p:ph type="dt" sz="half" idx="10"/>
          </p:nvPr>
        </p:nvSpPr>
        <p:spPr/>
        <p:txBody>
          <a:bodyPr/>
          <a:lstStyle/>
          <a:p>
            <a:fld id="{BA6D3B62-267D-664B-BF0C-AEBAC01EC48B}" type="datetimeFigureOut">
              <a:rPr lang="en-US" smtClean="0"/>
              <a:t>5/13/2025</a:t>
            </a:fld>
            <a:endParaRPr lang="en-US"/>
          </a:p>
        </p:txBody>
      </p:sp>
      <p:sp>
        <p:nvSpPr>
          <p:cNvPr id="5" name="Footer Placeholder 4">
            <a:extLst>
              <a:ext uri="{FF2B5EF4-FFF2-40B4-BE49-F238E27FC236}">
                <a16:creationId xmlns:a16="http://schemas.microsoft.com/office/drawing/2014/main" id="{C351D03F-408D-6247-92A9-7657D72659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6DDDB5-A7F7-9C42-82E8-41BB19FBD071}"/>
              </a:ext>
            </a:extLst>
          </p:cNvPr>
          <p:cNvSpPr>
            <a:spLocks noGrp="1"/>
          </p:cNvSpPr>
          <p:nvPr>
            <p:ph type="sldNum" sz="quarter" idx="12"/>
          </p:nvPr>
        </p:nvSpPr>
        <p:spPr/>
        <p:txBody>
          <a:bodyPr/>
          <a:lstStyle/>
          <a:p>
            <a:fld id="{8BDACB68-91C7-CA47-A1D4-731B0E7964C7}" type="slidenum">
              <a:rPr lang="en-US" smtClean="0"/>
              <a:t>‹#›</a:t>
            </a:fld>
            <a:endParaRPr lang="en-US"/>
          </a:p>
        </p:txBody>
      </p:sp>
    </p:spTree>
    <p:extLst>
      <p:ext uri="{BB962C8B-B14F-4D97-AF65-F5344CB8AC3E}">
        <p14:creationId xmlns:p14="http://schemas.microsoft.com/office/powerpoint/2010/main" val="223565131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6x60 Template - 3 columns">
    <p:spTree>
      <p:nvGrpSpPr>
        <p:cNvPr id="1" name=""/>
        <p:cNvGrpSpPr/>
        <p:nvPr/>
      </p:nvGrpSpPr>
      <p:grpSpPr>
        <a:xfrm>
          <a:off x="0" y="0"/>
          <a:ext cx="0" cy="0"/>
          <a:chOff x="0" y="0"/>
          <a:chExt cx="0" cy="0"/>
        </a:xfrm>
      </p:grpSpPr>
      <p:sp>
        <p:nvSpPr>
          <p:cNvPr id="31" name="Text Placeholder 3">
            <a:extLst>
              <a:ext uri="{FF2B5EF4-FFF2-40B4-BE49-F238E27FC236}">
                <a16:creationId xmlns:a16="http://schemas.microsoft.com/office/drawing/2014/main" id="{DD5F448D-3880-497A-8C8F-433635B0808A}"/>
              </a:ext>
            </a:extLst>
          </p:cNvPr>
          <p:cNvSpPr>
            <a:spLocks noGrp="1"/>
          </p:cNvSpPr>
          <p:nvPr>
            <p:ph type="body" sz="quarter" idx="10" hasCustomPrompt="1"/>
          </p:nvPr>
        </p:nvSpPr>
        <p:spPr>
          <a:xfrm>
            <a:off x="212367" y="1322670"/>
            <a:ext cx="2529933" cy="1963456"/>
          </a:xfrm>
          <a:prstGeom prst="rect">
            <a:avLst/>
          </a:prstGeom>
          <a:solidFill>
            <a:schemeClr val="bg2"/>
          </a:solidFill>
        </p:spPr>
        <p:txBody>
          <a:bodyPr wrap="square" lIns="228589" tIns="228589" rIns="228589" bIns="228589">
            <a:noAutofit/>
          </a:bodyPr>
          <a:lstStyle>
            <a:lvl1pPr marL="0" marR="0" indent="0" algn="l" defTabSz="1950839" rtl="0" eaLnBrk="1" fontAlgn="auto" latinLnBrk="0" hangingPunct="1">
              <a:lnSpc>
                <a:spcPct val="100000"/>
              </a:lnSpc>
              <a:spcBef>
                <a:spcPct val="20000"/>
              </a:spcBef>
              <a:spcAft>
                <a:spcPts val="0"/>
              </a:spcAft>
              <a:buClrTx/>
              <a:buSzTx/>
              <a:buFont typeface="Arial" pitchFamily="34" charset="0"/>
              <a:buNone/>
              <a:tabLst/>
              <a:defRPr sz="889">
                <a:solidFill>
                  <a:schemeClr val="tx2"/>
                </a:solidFill>
                <a:latin typeface="Helvetica" pitchFamily="2" charset="0"/>
                <a:cs typeface="Times New Roman" pitchFamily="18" charset="0"/>
              </a:defRPr>
            </a:lvl1pPr>
            <a:lvl2pPr marL="660440" indent="-254015">
              <a:defRPr sz="1111">
                <a:latin typeface="Trebuchet MS" pitchFamily="34" charset="0"/>
              </a:defRPr>
            </a:lvl2pPr>
            <a:lvl3pPr marL="914456" indent="-254015">
              <a:defRPr sz="1111">
                <a:latin typeface="Trebuchet MS" pitchFamily="34" charset="0"/>
              </a:defRPr>
            </a:lvl3pPr>
            <a:lvl4pPr marL="1193873" indent="-279417">
              <a:defRPr sz="1111">
                <a:latin typeface="Trebuchet MS" pitchFamily="34" charset="0"/>
              </a:defRPr>
            </a:lvl4pPr>
            <a:lvl5pPr marL="1397086" indent="-203213">
              <a:defRPr sz="1111">
                <a:latin typeface="Trebuchet MS" pitchFamily="34" charset="0"/>
              </a:defRPr>
            </a:lvl5pPr>
          </a:lstStyle>
          <a:p>
            <a:pPr marL="0" marR="0" lvl="0" indent="0" algn="l" defTabSz="1950839" rtl="0" eaLnBrk="1" fontAlgn="auto" latinLnBrk="0" hangingPunct="1">
              <a:lnSpc>
                <a:spcPct val="100000"/>
              </a:lnSpc>
              <a:spcBef>
                <a:spcPct val="20000"/>
              </a:spcBef>
              <a:spcAft>
                <a:spcPts val="0"/>
              </a:spcAft>
              <a:buClrTx/>
              <a:buSzTx/>
              <a:buFont typeface="Arial" pitchFamily="34" charset="0"/>
              <a:buNone/>
              <a:tabLst/>
              <a:defRPr/>
            </a:pPr>
            <a:r>
              <a:rPr lang="en-US" dirty="0"/>
              <a:t>Introduction or Abstract</a:t>
            </a:r>
          </a:p>
        </p:txBody>
      </p:sp>
      <p:sp>
        <p:nvSpPr>
          <p:cNvPr id="32" name="Text Placeholder 5">
            <a:extLst>
              <a:ext uri="{FF2B5EF4-FFF2-40B4-BE49-F238E27FC236}">
                <a16:creationId xmlns:a16="http://schemas.microsoft.com/office/drawing/2014/main" id="{0E5EFEDA-3E37-43AD-B220-272CD5AB8210}"/>
              </a:ext>
            </a:extLst>
          </p:cNvPr>
          <p:cNvSpPr>
            <a:spLocks noGrp="1"/>
          </p:cNvSpPr>
          <p:nvPr>
            <p:ph type="body" sz="quarter" idx="20" hasCustomPrompt="1"/>
          </p:nvPr>
        </p:nvSpPr>
        <p:spPr>
          <a:xfrm>
            <a:off x="228501" y="3442720"/>
            <a:ext cx="2521866" cy="129540"/>
          </a:xfrm>
          <a:prstGeom prst="rect">
            <a:avLst/>
          </a:prstGeom>
          <a:solidFill>
            <a:schemeClr val="accent6"/>
          </a:solidFill>
          <a:ln>
            <a:noFill/>
          </a:ln>
        </p:spPr>
        <p:txBody>
          <a:bodyPr wrap="square" lIns="91436" tIns="91436" rIns="91436" bIns="91436" anchor="ctr" anchorCtr="0">
            <a:noAutofit/>
          </a:bodyPr>
          <a:lstStyle>
            <a:lvl1pPr marL="0" indent="0" algn="l">
              <a:buNone/>
              <a:defRPr sz="711" b="1" u="none" baseline="0">
                <a:solidFill>
                  <a:schemeClr val="bg1"/>
                </a:solidFill>
                <a:latin typeface="Helvetica" pitchFamily="2" charset="0"/>
              </a:defRPr>
            </a:lvl1pPr>
          </a:lstStyle>
          <a:p>
            <a:pPr lvl="0"/>
            <a:r>
              <a:rPr lang="en-US" dirty="0"/>
              <a:t>(click to edit)  OBJECTIVES</a:t>
            </a:r>
          </a:p>
        </p:txBody>
      </p:sp>
      <p:sp>
        <p:nvSpPr>
          <p:cNvPr id="43" name="Text Placeholder 3">
            <a:extLst>
              <a:ext uri="{FF2B5EF4-FFF2-40B4-BE49-F238E27FC236}">
                <a16:creationId xmlns:a16="http://schemas.microsoft.com/office/drawing/2014/main" id="{A1635A13-3BE2-433D-86CD-BF2C5DFB1CAC}"/>
              </a:ext>
            </a:extLst>
          </p:cNvPr>
          <p:cNvSpPr>
            <a:spLocks noGrp="1"/>
          </p:cNvSpPr>
          <p:nvPr>
            <p:ph type="body" sz="quarter" idx="96" hasCustomPrompt="1"/>
          </p:nvPr>
        </p:nvSpPr>
        <p:spPr>
          <a:xfrm>
            <a:off x="220434" y="3583440"/>
            <a:ext cx="2521866" cy="129540"/>
          </a:xfrm>
          <a:prstGeom prst="rect">
            <a:avLst/>
          </a:prstGeom>
        </p:spPr>
        <p:txBody>
          <a:bodyPr wrap="square" lIns="228589" tIns="228589" rIns="228589" bIns="228589" anchor="ctr" anchorCtr="0">
            <a:noAutofit/>
          </a:bodyPr>
          <a:lstStyle>
            <a:lvl1pPr marL="0" indent="0">
              <a:buNone/>
              <a:defRPr sz="711">
                <a:solidFill>
                  <a:schemeClr val="tx2"/>
                </a:solidFill>
                <a:latin typeface="Helvetica" pitchFamily="2" charset="0"/>
                <a:cs typeface="Times New Roman" pitchFamily="18" charset="0"/>
              </a:defRPr>
            </a:lvl1pPr>
            <a:lvl2pPr marL="660440" indent="-254015">
              <a:defRPr sz="1111">
                <a:latin typeface="Trebuchet MS" pitchFamily="34" charset="0"/>
              </a:defRPr>
            </a:lvl2pPr>
            <a:lvl3pPr marL="914456" indent="-254015">
              <a:defRPr sz="1111">
                <a:latin typeface="Trebuchet MS" pitchFamily="34" charset="0"/>
              </a:defRPr>
            </a:lvl3pPr>
            <a:lvl4pPr marL="1193873" indent="-279417">
              <a:defRPr sz="1111">
                <a:latin typeface="Trebuchet MS" pitchFamily="34" charset="0"/>
              </a:defRPr>
            </a:lvl4pPr>
            <a:lvl5pPr marL="1397086" indent="-203213">
              <a:defRPr sz="1111">
                <a:latin typeface="Trebuchet MS" pitchFamily="34" charset="0"/>
              </a:defRPr>
            </a:lvl5pPr>
          </a:lstStyle>
          <a:p>
            <a:pPr lvl="0"/>
            <a:r>
              <a:rPr lang="en-US" dirty="0"/>
              <a:t>Type in or paste your text here</a:t>
            </a:r>
          </a:p>
        </p:txBody>
      </p:sp>
      <p:sp>
        <p:nvSpPr>
          <p:cNvPr id="44" name="Text Placeholder 76">
            <a:extLst>
              <a:ext uri="{FF2B5EF4-FFF2-40B4-BE49-F238E27FC236}">
                <a16:creationId xmlns:a16="http://schemas.microsoft.com/office/drawing/2014/main" id="{79A11AE8-25B9-4617-A357-26AC75DEEB5D}"/>
              </a:ext>
            </a:extLst>
          </p:cNvPr>
          <p:cNvSpPr>
            <a:spLocks noGrp="1"/>
          </p:cNvSpPr>
          <p:nvPr>
            <p:ph type="body" sz="quarter" idx="150" hasCustomPrompt="1"/>
          </p:nvPr>
        </p:nvSpPr>
        <p:spPr>
          <a:xfrm>
            <a:off x="212368" y="912509"/>
            <a:ext cx="11756765" cy="272915"/>
          </a:xfrm>
          <a:prstGeom prst="rect">
            <a:avLst/>
          </a:prstGeom>
        </p:spPr>
        <p:txBody>
          <a:bodyPr anchor="t" anchorCtr="0">
            <a:normAutofit/>
          </a:bodyPr>
          <a:lstStyle>
            <a:lvl1pPr marL="0" indent="0" algn="l">
              <a:buFontTx/>
              <a:buNone/>
              <a:defRPr sz="1067" b="0" i="0">
                <a:solidFill>
                  <a:schemeClr val="accent3">
                    <a:lumMod val="75000"/>
                  </a:schemeClr>
                </a:solidFill>
                <a:latin typeface="Helvetica Light" panose="020B0403020202020204" pitchFamily="34" charset="0"/>
              </a:defRPr>
            </a:lvl1pPr>
            <a:lvl2pPr>
              <a:buFontTx/>
              <a:buNone/>
              <a:defRPr sz="3200"/>
            </a:lvl2pPr>
            <a:lvl3pPr>
              <a:buFontTx/>
              <a:buNone/>
              <a:defRPr sz="3200"/>
            </a:lvl3pPr>
            <a:lvl4pPr>
              <a:buFontTx/>
              <a:buNone/>
              <a:defRPr sz="3200"/>
            </a:lvl4pPr>
            <a:lvl5pPr>
              <a:buFontTx/>
              <a:buNone/>
              <a:defRPr sz="3200"/>
            </a:lvl5pPr>
          </a:lstStyle>
          <a:p>
            <a:pPr lvl="0"/>
            <a:r>
              <a:rPr lang="en-US" dirty="0"/>
              <a:t>Click here to add affiliations</a:t>
            </a:r>
          </a:p>
        </p:txBody>
      </p:sp>
      <p:sp>
        <p:nvSpPr>
          <p:cNvPr id="45" name="Text Placeholder 76">
            <a:extLst>
              <a:ext uri="{FF2B5EF4-FFF2-40B4-BE49-F238E27FC236}">
                <a16:creationId xmlns:a16="http://schemas.microsoft.com/office/drawing/2014/main" id="{DE20B24C-E064-41B7-8E83-ACA3CBC68BA9}"/>
              </a:ext>
            </a:extLst>
          </p:cNvPr>
          <p:cNvSpPr>
            <a:spLocks noGrp="1"/>
          </p:cNvSpPr>
          <p:nvPr>
            <p:ph type="body" sz="quarter" idx="151" hasCustomPrompt="1"/>
          </p:nvPr>
        </p:nvSpPr>
        <p:spPr>
          <a:xfrm>
            <a:off x="212367" y="693820"/>
            <a:ext cx="11756767" cy="196086"/>
          </a:xfrm>
          <a:prstGeom prst="rect">
            <a:avLst/>
          </a:prstGeom>
        </p:spPr>
        <p:txBody>
          <a:bodyPr anchor="t" anchorCtr="0">
            <a:normAutofit/>
          </a:bodyPr>
          <a:lstStyle>
            <a:lvl1pPr marL="0" indent="0" algn="l">
              <a:buFontTx/>
              <a:buNone/>
              <a:defRPr sz="1067" b="0" i="0">
                <a:solidFill>
                  <a:schemeClr val="accent3">
                    <a:lumMod val="75000"/>
                  </a:schemeClr>
                </a:solidFill>
                <a:latin typeface="Helvetica Light" panose="020B0403020202020204" pitchFamily="34" charset="0"/>
              </a:defRPr>
            </a:lvl1pPr>
            <a:lvl2pPr>
              <a:buFontTx/>
              <a:buNone/>
              <a:defRPr sz="3200"/>
            </a:lvl2pPr>
            <a:lvl3pPr>
              <a:buFontTx/>
              <a:buNone/>
              <a:defRPr sz="3200"/>
            </a:lvl3pPr>
            <a:lvl4pPr>
              <a:buFontTx/>
              <a:buNone/>
              <a:defRPr sz="3200"/>
            </a:lvl4pPr>
            <a:lvl5pPr>
              <a:buFontTx/>
              <a:buNone/>
              <a:defRPr sz="3200"/>
            </a:lvl5pPr>
          </a:lstStyle>
          <a:p>
            <a:pPr lvl="0"/>
            <a:r>
              <a:rPr lang="en-US" dirty="0"/>
              <a:t>Click here to add authors</a:t>
            </a:r>
          </a:p>
        </p:txBody>
      </p:sp>
      <p:sp>
        <p:nvSpPr>
          <p:cNvPr id="46" name="Text Placeholder 76">
            <a:extLst>
              <a:ext uri="{FF2B5EF4-FFF2-40B4-BE49-F238E27FC236}">
                <a16:creationId xmlns:a16="http://schemas.microsoft.com/office/drawing/2014/main" id="{24EC8ED1-A2DF-457D-AF1B-6057B7E77A09}"/>
              </a:ext>
            </a:extLst>
          </p:cNvPr>
          <p:cNvSpPr>
            <a:spLocks noGrp="1"/>
          </p:cNvSpPr>
          <p:nvPr>
            <p:ph type="body" sz="quarter" idx="153" hasCustomPrompt="1"/>
          </p:nvPr>
        </p:nvSpPr>
        <p:spPr>
          <a:xfrm>
            <a:off x="212368" y="242754"/>
            <a:ext cx="11756768" cy="428464"/>
          </a:xfrm>
          <a:prstGeom prst="rect">
            <a:avLst/>
          </a:prstGeom>
        </p:spPr>
        <p:txBody>
          <a:bodyPr anchor="t" anchorCtr="0">
            <a:normAutofit/>
          </a:bodyPr>
          <a:lstStyle>
            <a:lvl1pPr marL="0" indent="0" algn="l">
              <a:buFontTx/>
              <a:buNone/>
              <a:defRPr sz="2667" b="1" i="0">
                <a:solidFill>
                  <a:schemeClr val="accent3">
                    <a:lumMod val="75000"/>
                  </a:schemeClr>
                </a:solidFill>
                <a:latin typeface="Helvetica Light" panose="020B0403020202020204" pitchFamily="34" charset="0"/>
              </a:defRPr>
            </a:lvl1pPr>
            <a:lvl2pPr>
              <a:buFontTx/>
              <a:buNone/>
              <a:defRPr sz="3200"/>
            </a:lvl2pPr>
            <a:lvl3pPr>
              <a:buFontTx/>
              <a:buNone/>
              <a:defRPr sz="3200"/>
            </a:lvl3pPr>
            <a:lvl4pPr>
              <a:buFontTx/>
              <a:buNone/>
              <a:defRPr sz="3200"/>
            </a:lvl4pPr>
            <a:lvl5pPr>
              <a:buFontTx/>
              <a:buNone/>
              <a:defRPr sz="3200"/>
            </a:lvl5pPr>
          </a:lstStyle>
          <a:p>
            <a:pPr lvl="0"/>
            <a:r>
              <a:rPr lang="en-US" dirty="0"/>
              <a:t>Click here to add title</a:t>
            </a:r>
          </a:p>
        </p:txBody>
      </p:sp>
      <p:sp>
        <p:nvSpPr>
          <p:cNvPr id="60" name="Text Placeholder 5">
            <a:extLst>
              <a:ext uri="{FF2B5EF4-FFF2-40B4-BE49-F238E27FC236}">
                <a16:creationId xmlns:a16="http://schemas.microsoft.com/office/drawing/2014/main" id="{AC6FA543-F827-4490-8747-E041951E9BBF}"/>
              </a:ext>
            </a:extLst>
          </p:cNvPr>
          <p:cNvSpPr>
            <a:spLocks noGrp="1"/>
          </p:cNvSpPr>
          <p:nvPr>
            <p:ph type="body" sz="quarter" idx="154" hasCustomPrompt="1"/>
          </p:nvPr>
        </p:nvSpPr>
        <p:spPr>
          <a:xfrm>
            <a:off x="3286607" y="1354419"/>
            <a:ext cx="2521866" cy="129540"/>
          </a:xfrm>
          <a:prstGeom prst="rect">
            <a:avLst/>
          </a:prstGeom>
          <a:solidFill>
            <a:schemeClr val="accent6"/>
          </a:solidFill>
          <a:ln>
            <a:noFill/>
          </a:ln>
        </p:spPr>
        <p:txBody>
          <a:bodyPr wrap="square" lIns="91436" tIns="91436" rIns="91436" bIns="91436" anchor="ctr" anchorCtr="0">
            <a:noAutofit/>
          </a:bodyPr>
          <a:lstStyle>
            <a:lvl1pPr marL="0" indent="0" algn="l">
              <a:buNone/>
              <a:defRPr sz="711" b="1" u="none" baseline="0">
                <a:solidFill>
                  <a:schemeClr val="bg1"/>
                </a:solidFill>
                <a:latin typeface="Helvetica" pitchFamily="2" charset="0"/>
              </a:defRPr>
            </a:lvl1pPr>
          </a:lstStyle>
          <a:p>
            <a:pPr lvl="0"/>
            <a:r>
              <a:rPr lang="en-US" dirty="0"/>
              <a:t>(click to edit)  MATERIALS &amp; METHODS</a:t>
            </a:r>
          </a:p>
        </p:txBody>
      </p:sp>
      <p:sp>
        <p:nvSpPr>
          <p:cNvPr id="61" name="Text Placeholder 3">
            <a:extLst>
              <a:ext uri="{FF2B5EF4-FFF2-40B4-BE49-F238E27FC236}">
                <a16:creationId xmlns:a16="http://schemas.microsoft.com/office/drawing/2014/main" id="{E64E7D9A-F726-4A90-AF82-6BEA92F79A12}"/>
              </a:ext>
            </a:extLst>
          </p:cNvPr>
          <p:cNvSpPr>
            <a:spLocks noGrp="1"/>
          </p:cNvSpPr>
          <p:nvPr>
            <p:ph type="body" sz="quarter" idx="155" hasCustomPrompt="1"/>
          </p:nvPr>
        </p:nvSpPr>
        <p:spPr>
          <a:xfrm>
            <a:off x="3278540" y="1495139"/>
            <a:ext cx="2521866" cy="129540"/>
          </a:xfrm>
          <a:prstGeom prst="rect">
            <a:avLst/>
          </a:prstGeom>
        </p:spPr>
        <p:txBody>
          <a:bodyPr wrap="square" lIns="228589" tIns="228589" rIns="228589" bIns="228589" anchor="ctr" anchorCtr="0">
            <a:noAutofit/>
          </a:bodyPr>
          <a:lstStyle>
            <a:lvl1pPr marL="0" indent="0">
              <a:buNone/>
              <a:defRPr sz="711">
                <a:solidFill>
                  <a:schemeClr val="tx2"/>
                </a:solidFill>
                <a:latin typeface="Helvetica" pitchFamily="2" charset="0"/>
                <a:cs typeface="Times New Roman" pitchFamily="18" charset="0"/>
              </a:defRPr>
            </a:lvl1pPr>
            <a:lvl2pPr marL="660440" indent="-254015">
              <a:defRPr sz="1111">
                <a:latin typeface="Trebuchet MS" pitchFamily="34" charset="0"/>
              </a:defRPr>
            </a:lvl2pPr>
            <a:lvl3pPr marL="914456" indent="-254015">
              <a:defRPr sz="1111">
                <a:latin typeface="Trebuchet MS" pitchFamily="34" charset="0"/>
              </a:defRPr>
            </a:lvl3pPr>
            <a:lvl4pPr marL="1193873" indent="-279417">
              <a:defRPr sz="1111">
                <a:latin typeface="Trebuchet MS" pitchFamily="34" charset="0"/>
              </a:defRPr>
            </a:lvl4pPr>
            <a:lvl5pPr marL="1397086" indent="-203213">
              <a:defRPr sz="1111">
                <a:latin typeface="Trebuchet MS" pitchFamily="34" charset="0"/>
              </a:defRPr>
            </a:lvl5pPr>
          </a:lstStyle>
          <a:p>
            <a:pPr lvl="0"/>
            <a:r>
              <a:rPr lang="en-US" dirty="0"/>
              <a:t>Type in or paste your text here</a:t>
            </a:r>
          </a:p>
        </p:txBody>
      </p:sp>
      <p:sp>
        <p:nvSpPr>
          <p:cNvPr id="62" name="Text Placeholder 5">
            <a:extLst>
              <a:ext uri="{FF2B5EF4-FFF2-40B4-BE49-F238E27FC236}">
                <a16:creationId xmlns:a16="http://schemas.microsoft.com/office/drawing/2014/main" id="{1B640BD6-EB1D-4700-B778-118A05A7B6F5}"/>
              </a:ext>
            </a:extLst>
          </p:cNvPr>
          <p:cNvSpPr>
            <a:spLocks noGrp="1"/>
          </p:cNvSpPr>
          <p:nvPr>
            <p:ph type="body" sz="quarter" idx="156" hasCustomPrompt="1"/>
          </p:nvPr>
        </p:nvSpPr>
        <p:spPr>
          <a:xfrm>
            <a:off x="6399662" y="1354419"/>
            <a:ext cx="2521866" cy="129540"/>
          </a:xfrm>
          <a:prstGeom prst="rect">
            <a:avLst/>
          </a:prstGeom>
          <a:solidFill>
            <a:schemeClr val="accent6"/>
          </a:solidFill>
          <a:ln>
            <a:noFill/>
          </a:ln>
        </p:spPr>
        <p:txBody>
          <a:bodyPr wrap="square" lIns="91436" tIns="91436" rIns="91436" bIns="91436" anchor="ctr" anchorCtr="0">
            <a:noAutofit/>
          </a:bodyPr>
          <a:lstStyle>
            <a:lvl1pPr marL="0" indent="0" algn="l">
              <a:buNone/>
              <a:defRPr sz="711" b="1" u="none" baseline="0">
                <a:solidFill>
                  <a:schemeClr val="bg1"/>
                </a:solidFill>
                <a:latin typeface="Helvetica" pitchFamily="2" charset="0"/>
              </a:defRPr>
            </a:lvl1pPr>
          </a:lstStyle>
          <a:p>
            <a:pPr lvl="0"/>
            <a:r>
              <a:rPr lang="en-US" dirty="0"/>
              <a:t>(click to edit)  RESULTS</a:t>
            </a:r>
          </a:p>
        </p:txBody>
      </p:sp>
      <p:sp>
        <p:nvSpPr>
          <p:cNvPr id="63" name="Text Placeholder 3">
            <a:extLst>
              <a:ext uri="{FF2B5EF4-FFF2-40B4-BE49-F238E27FC236}">
                <a16:creationId xmlns:a16="http://schemas.microsoft.com/office/drawing/2014/main" id="{B283546A-80D9-4B28-9B82-150596C41FEC}"/>
              </a:ext>
            </a:extLst>
          </p:cNvPr>
          <p:cNvSpPr>
            <a:spLocks noGrp="1"/>
          </p:cNvSpPr>
          <p:nvPr>
            <p:ph type="body" sz="quarter" idx="157" hasCustomPrompt="1"/>
          </p:nvPr>
        </p:nvSpPr>
        <p:spPr>
          <a:xfrm>
            <a:off x="6391595" y="1495139"/>
            <a:ext cx="2521866" cy="129540"/>
          </a:xfrm>
          <a:prstGeom prst="rect">
            <a:avLst/>
          </a:prstGeom>
        </p:spPr>
        <p:txBody>
          <a:bodyPr wrap="square" lIns="228589" tIns="228589" rIns="228589" bIns="228589" anchor="ctr" anchorCtr="0">
            <a:noAutofit/>
          </a:bodyPr>
          <a:lstStyle>
            <a:lvl1pPr marL="0" indent="0">
              <a:buNone/>
              <a:defRPr sz="711">
                <a:solidFill>
                  <a:schemeClr val="tx2"/>
                </a:solidFill>
                <a:latin typeface="Helvetica" pitchFamily="2" charset="0"/>
                <a:cs typeface="Times New Roman" pitchFamily="18" charset="0"/>
              </a:defRPr>
            </a:lvl1pPr>
            <a:lvl2pPr marL="660440" indent="-254015">
              <a:defRPr sz="1111">
                <a:latin typeface="Trebuchet MS" pitchFamily="34" charset="0"/>
              </a:defRPr>
            </a:lvl2pPr>
            <a:lvl3pPr marL="914456" indent="-254015">
              <a:defRPr sz="1111">
                <a:latin typeface="Trebuchet MS" pitchFamily="34" charset="0"/>
              </a:defRPr>
            </a:lvl3pPr>
            <a:lvl4pPr marL="1193873" indent="-279417">
              <a:defRPr sz="1111">
                <a:latin typeface="Trebuchet MS" pitchFamily="34" charset="0"/>
              </a:defRPr>
            </a:lvl4pPr>
            <a:lvl5pPr marL="1397086" indent="-203213">
              <a:defRPr sz="1111">
                <a:latin typeface="Trebuchet MS" pitchFamily="34" charset="0"/>
              </a:defRPr>
            </a:lvl5pPr>
          </a:lstStyle>
          <a:p>
            <a:pPr lvl="0"/>
            <a:r>
              <a:rPr lang="en-US" dirty="0"/>
              <a:t>Type in or paste your text here</a:t>
            </a:r>
          </a:p>
        </p:txBody>
      </p:sp>
      <p:sp>
        <p:nvSpPr>
          <p:cNvPr id="64" name="Text Placeholder 5">
            <a:extLst>
              <a:ext uri="{FF2B5EF4-FFF2-40B4-BE49-F238E27FC236}">
                <a16:creationId xmlns:a16="http://schemas.microsoft.com/office/drawing/2014/main" id="{5E1384AF-9F19-49D9-8A53-A26A298EAC3D}"/>
              </a:ext>
            </a:extLst>
          </p:cNvPr>
          <p:cNvSpPr>
            <a:spLocks noGrp="1"/>
          </p:cNvSpPr>
          <p:nvPr>
            <p:ph type="body" sz="quarter" idx="158" hasCustomPrompt="1"/>
          </p:nvPr>
        </p:nvSpPr>
        <p:spPr>
          <a:xfrm>
            <a:off x="9465834" y="1354419"/>
            <a:ext cx="2521866" cy="129540"/>
          </a:xfrm>
          <a:prstGeom prst="rect">
            <a:avLst/>
          </a:prstGeom>
          <a:solidFill>
            <a:schemeClr val="accent6"/>
          </a:solidFill>
          <a:ln>
            <a:noFill/>
          </a:ln>
        </p:spPr>
        <p:txBody>
          <a:bodyPr wrap="square" lIns="91436" tIns="91436" rIns="91436" bIns="91436" anchor="ctr" anchorCtr="0">
            <a:noAutofit/>
          </a:bodyPr>
          <a:lstStyle>
            <a:lvl1pPr marL="0" indent="0" algn="l">
              <a:buNone/>
              <a:defRPr sz="711" b="1" u="none" baseline="0">
                <a:solidFill>
                  <a:schemeClr val="bg1"/>
                </a:solidFill>
                <a:latin typeface="Helvetica" pitchFamily="2" charset="0"/>
              </a:defRPr>
            </a:lvl1pPr>
          </a:lstStyle>
          <a:p>
            <a:pPr lvl="0"/>
            <a:r>
              <a:rPr lang="en-US" dirty="0"/>
              <a:t>(click to edit)  CONCLUSIONS</a:t>
            </a:r>
          </a:p>
        </p:txBody>
      </p:sp>
      <p:sp>
        <p:nvSpPr>
          <p:cNvPr id="65" name="Text Placeholder 3">
            <a:extLst>
              <a:ext uri="{FF2B5EF4-FFF2-40B4-BE49-F238E27FC236}">
                <a16:creationId xmlns:a16="http://schemas.microsoft.com/office/drawing/2014/main" id="{15D1E702-5B96-4332-80AA-CCCE21ACA4CE}"/>
              </a:ext>
            </a:extLst>
          </p:cNvPr>
          <p:cNvSpPr>
            <a:spLocks noGrp="1"/>
          </p:cNvSpPr>
          <p:nvPr>
            <p:ph type="body" sz="quarter" idx="159" hasCustomPrompt="1"/>
          </p:nvPr>
        </p:nvSpPr>
        <p:spPr>
          <a:xfrm>
            <a:off x="9457767" y="1495139"/>
            <a:ext cx="2521866" cy="129540"/>
          </a:xfrm>
          <a:prstGeom prst="rect">
            <a:avLst/>
          </a:prstGeom>
        </p:spPr>
        <p:txBody>
          <a:bodyPr wrap="square" lIns="228589" tIns="228589" rIns="228589" bIns="228589" anchor="ctr" anchorCtr="0">
            <a:noAutofit/>
          </a:bodyPr>
          <a:lstStyle>
            <a:lvl1pPr marL="0" indent="0">
              <a:buNone/>
              <a:defRPr sz="711">
                <a:solidFill>
                  <a:schemeClr val="tx2"/>
                </a:solidFill>
                <a:latin typeface="Helvetica" pitchFamily="2" charset="0"/>
                <a:cs typeface="Times New Roman" pitchFamily="18" charset="0"/>
              </a:defRPr>
            </a:lvl1pPr>
            <a:lvl2pPr marL="660440" indent="-254015">
              <a:defRPr sz="1111">
                <a:latin typeface="Trebuchet MS" pitchFamily="34" charset="0"/>
              </a:defRPr>
            </a:lvl2pPr>
            <a:lvl3pPr marL="914456" indent="-254015">
              <a:defRPr sz="1111">
                <a:latin typeface="Trebuchet MS" pitchFamily="34" charset="0"/>
              </a:defRPr>
            </a:lvl3pPr>
            <a:lvl4pPr marL="1193873" indent="-279417">
              <a:defRPr sz="1111">
                <a:latin typeface="Trebuchet MS" pitchFamily="34" charset="0"/>
              </a:defRPr>
            </a:lvl4pPr>
            <a:lvl5pPr marL="1397086" indent="-203213">
              <a:defRPr sz="1111">
                <a:latin typeface="Trebuchet MS" pitchFamily="34" charset="0"/>
              </a:defRPr>
            </a:lvl5pPr>
          </a:lstStyle>
          <a:p>
            <a:pPr lvl="0"/>
            <a:r>
              <a:rPr lang="en-US" dirty="0"/>
              <a:t>Type in or paste your text here</a:t>
            </a:r>
          </a:p>
        </p:txBody>
      </p:sp>
      <p:sp>
        <p:nvSpPr>
          <p:cNvPr id="66" name="Text Placeholder 5">
            <a:extLst>
              <a:ext uri="{FF2B5EF4-FFF2-40B4-BE49-F238E27FC236}">
                <a16:creationId xmlns:a16="http://schemas.microsoft.com/office/drawing/2014/main" id="{CE357490-F76D-492A-B9A5-AC21C99ED668}"/>
              </a:ext>
            </a:extLst>
          </p:cNvPr>
          <p:cNvSpPr>
            <a:spLocks noGrp="1"/>
          </p:cNvSpPr>
          <p:nvPr>
            <p:ph type="body" sz="quarter" idx="160" hasCustomPrompt="1"/>
          </p:nvPr>
        </p:nvSpPr>
        <p:spPr>
          <a:xfrm>
            <a:off x="9465834" y="3442720"/>
            <a:ext cx="2521866" cy="129540"/>
          </a:xfrm>
          <a:prstGeom prst="rect">
            <a:avLst/>
          </a:prstGeom>
          <a:solidFill>
            <a:schemeClr val="accent6"/>
          </a:solidFill>
          <a:ln>
            <a:noFill/>
          </a:ln>
        </p:spPr>
        <p:txBody>
          <a:bodyPr wrap="square" lIns="91436" tIns="91436" rIns="91436" bIns="91436" anchor="ctr" anchorCtr="0">
            <a:noAutofit/>
          </a:bodyPr>
          <a:lstStyle>
            <a:lvl1pPr marL="0" indent="0" algn="l">
              <a:buNone/>
              <a:defRPr sz="711" b="1" u="none" baseline="0">
                <a:solidFill>
                  <a:schemeClr val="bg1"/>
                </a:solidFill>
                <a:latin typeface="Helvetica" pitchFamily="2" charset="0"/>
              </a:defRPr>
            </a:lvl1pPr>
          </a:lstStyle>
          <a:p>
            <a:pPr lvl="0"/>
            <a:r>
              <a:rPr lang="en-US" dirty="0"/>
              <a:t>(click to edit)  REFERENCES</a:t>
            </a:r>
          </a:p>
        </p:txBody>
      </p:sp>
      <p:sp>
        <p:nvSpPr>
          <p:cNvPr id="67" name="Text Placeholder 3">
            <a:extLst>
              <a:ext uri="{FF2B5EF4-FFF2-40B4-BE49-F238E27FC236}">
                <a16:creationId xmlns:a16="http://schemas.microsoft.com/office/drawing/2014/main" id="{D2FD8B10-7AE9-41E1-BCA5-8F9E1442A8E5}"/>
              </a:ext>
            </a:extLst>
          </p:cNvPr>
          <p:cNvSpPr>
            <a:spLocks noGrp="1"/>
          </p:cNvSpPr>
          <p:nvPr>
            <p:ph type="body" sz="quarter" idx="161" hasCustomPrompt="1"/>
          </p:nvPr>
        </p:nvSpPr>
        <p:spPr>
          <a:xfrm>
            <a:off x="9457767" y="3583440"/>
            <a:ext cx="2521866" cy="129540"/>
          </a:xfrm>
          <a:prstGeom prst="rect">
            <a:avLst/>
          </a:prstGeom>
        </p:spPr>
        <p:txBody>
          <a:bodyPr wrap="square" lIns="228589" tIns="228589" rIns="228589" bIns="228589" anchor="ctr" anchorCtr="0">
            <a:noAutofit/>
          </a:bodyPr>
          <a:lstStyle>
            <a:lvl1pPr marL="0" indent="0">
              <a:buNone/>
              <a:defRPr sz="711">
                <a:solidFill>
                  <a:schemeClr val="tx2"/>
                </a:solidFill>
                <a:latin typeface="Helvetica" pitchFamily="2" charset="0"/>
                <a:cs typeface="Times New Roman" pitchFamily="18" charset="0"/>
              </a:defRPr>
            </a:lvl1pPr>
            <a:lvl2pPr marL="660440" indent="-254015">
              <a:defRPr sz="1111">
                <a:latin typeface="Trebuchet MS" pitchFamily="34" charset="0"/>
              </a:defRPr>
            </a:lvl2pPr>
            <a:lvl3pPr marL="914456" indent="-254015">
              <a:defRPr sz="1111">
                <a:latin typeface="Trebuchet MS" pitchFamily="34" charset="0"/>
              </a:defRPr>
            </a:lvl3pPr>
            <a:lvl4pPr marL="1193873" indent="-279417">
              <a:defRPr sz="1111">
                <a:latin typeface="Trebuchet MS" pitchFamily="34" charset="0"/>
              </a:defRPr>
            </a:lvl4pPr>
            <a:lvl5pPr marL="1397086" indent="-203213">
              <a:defRPr sz="1111">
                <a:latin typeface="Trebuchet MS" pitchFamily="34" charset="0"/>
              </a:defRPr>
            </a:lvl5pPr>
          </a:lstStyle>
          <a:p>
            <a:pPr lvl="0"/>
            <a:r>
              <a:rPr lang="en-US" dirty="0"/>
              <a:t>Type in or paste your text here</a:t>
            </a:r>
          </a:p>
        </p:txBody>
      </p:sp>
    </p:spTree>
    <p:extLst>
      <p:ext uri="{BB962C8B-B14F-4D97-AF65-F5344CB8AC3E}">
        <p14:creationId xmlns:p14="http://schemas.microsoft.com/office/powerpoint/2010/main" val="1493286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6D7B13-08A0-9E4C-B2B5-E8E2A3FE99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19D538-6978-3D40-98EB-EEF167C1FD9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B70C44-098D-C640-909A-358F48914271}"/>
              </a:ext>
            </a:extLst>
          </p:cNvPr>
          <p:cNvSpPr>
            <a:spLocks noGrp="1"/>
          </p:cNvSpPr>
          <p:nvPr>
            <p:ph type="dt" sz="half" idx="10"/>
          </p:nvPr>
        </p:nvSpPr>
        <p:spPr/>
        <p:txBody>
          <a:bodyPr/>
          <a:lstStyle/>
          <a:p>
            <a:fld id="{BA6D3B62-267D-664B-BF0C-AEBAC01EC48B}" type="datetimeFigureOut">
              <a:rPr lang="en-US" smtClean="0"/>
              <a:t>5/13/2025</a:t>
            </a:fld>
            <a:endParaRPr lang="en-US"/>
          </a:p>
        </p:txBody>
      </p:sp>
      <p:sp>
        <p:nvSpPr>
          <p:cNvPr id="5" name="Footer Placeholder 4">
            <a:extLst>
              <a:ext uri="{FF2B5EF4-FFF2-40B4-BE49-F238E27FC236}">
                <a16:creationId xmlns:a16="http://schemas.microsoft.com/office/drawing/2014/main" id="{DBCB849E-768A-5F40-8903-60B3C6AFAD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140DC1-886E-3241-ADEE-1692057BD421}"/>
              </a:ext>
            </a:extLst>
          </p:cNvPr>
          <p:cNvSpPr>
            <a:spLocks noGrp="1"/>
          </p:cNvSpPr>
          <p:nvPr>
            <p:ph type="sldNum" sz="quarter" idx="12"/>
          </p:nvPr>
        </p:nvSpPr>
        <p:spPr/>
        <p:txBody>
          <a:bodyPr/>
          <a:lstStyle/>
          <a:p>
            <a:fld id="{8BDACB68-91C7-CA47-A1D4-731B0E7964C7}" type="slidenum">
              <a:rPr lang="en-US" smtClean="0"/>
              <a:t>‹#›</a:t>
            </a:fld>
            <a:endParaRPr lang="en-US"/>
          </a:p>
        </p:txBody>
      </p:sp>
    </p:spTree>
    <p:extLst>
      <p:ext uri="{BB962C8B-B14F-4D97-AF65-F5344CB8AC3E}">
        <p14:creationId xmlns:p14="http://schemas.microsoft.com/office/powerpoint/2010/main" val="287817819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BD31FD-CB03-F24B-A1EA-4BF24CDCBAF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04C0175-11E8-FB4B-8ECC-E5B8683CD29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A30C94A-9139-E24C-AB4B-95831E7E8B37}"/>
              </a:ext>
            </a:extLst>
          </p:cNvPr>
          <p:cNvSpPr>
            <a:spLocks noGrp="1"/>
          </p:cNvSpPr>
          <p:nvPr>
            <p:ph type="dt" sz="half" idx="10"/>
          </p:nvPr>
        </p:nvSpPr>
        <p:spPr/>
        <p:txBody>
          <a:bodyPr/>
          <a:lstStyle/>
          <a:p>
            <a:fld id="{BA6D3B62-267D-664B-BF0C-AEBAC01EC48B}" type="datetimeFigureOut">
              <a:rPr lang="en-US" smtClean="0"/>
              <a:t>5/13/2025</a:t>
            </a:fld>
            <a:endParaRPr lang="en-US"/>
          </a:p>
        </p:txBody>
      </p:sp>
      <p:sp>
        <p:nvSpPr>
          <p:cNvPr id="5" name="Footer Placeholder 4">
            <a:extLst>
              <a:ext uri="{FF2B5EF4-FFF2-40B4-BE49-F238E27FC236}">
                <a16:creationId xmlns:a16="http://schemas.microsoft.com/office/drawing/2014/main" id="{B911CB7F-FF5E-0743-BA72-9B55F04359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02EB62-51C5-3C4A-BC62-56D8C304A8D9}"/>
              </a:ext>
            </a:extLst>
          </p:cNvPr>
          <p:cNvSpPr>
            <a:spLocks noGrp="1"/>
          </p:cNvSpPr>
          <p:nvPr>
            <p:ph type="sldNum" sz="quarter" idx="12"/>
          </p:nvPr>
        </p:nvSpPr>
        <p:spPr/>
        <p:txBody>
          <a:bodyPr/>
          <a:lstStyle/>
          <a:p>
            <a:fld id="{8BDACB68-91C7-CA47-A1D4-731B0E7964C7}" type="slidenum">
              <a:rPr lang="en-US" smtClean="0"/>
              <a:t>‹#›</a:t>
            </a:fld>
            <a:endParaRPr lang="en-US"/>
          </a:p>
        </p:txBody>
      </p:sp>
    </p:spTree>
    <p:extLst>
      <p:ext uri="{BB962C8B-B14F-4D97-AF65-F5344CB8AC3E}">
        <p14:creationId xmlns:p14="http://schemas.microsoft.com/office/powerpoint/2010/main" val="119775918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DF928-3967-A64A-9193-B9CBDA387A5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1CFAE58-DA35-154E-8DAE-5133CE7D7B0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C5F69F7-4CBD-B148-A0E9-0808A55F3D9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7E08C23-FDFF-EB4E-B44A-37E6DF684707}"/>
              </a:ext>
            </a:extLst>
          </p:cNvPr>
          <p:cNvSpPr>
            <a:spLocks noGrp="1"/>
          </p:cNvSpPr>
          <p:nvPr>
            <p:ph type="dt" sz="half" idx="10"/>
          </p:nvPr>
        </p:nvSpPr>
        <p:spPr/>
        <p:txBody>
          <a:bodyPr/>
          <a:lstStyle/>
          <a:p>
            <a:fld id="{BA6D3B62-267D-664B-BF0C-AEBAC01EC48B}" type="datetimeFigureOut">
              <a:rPr lang="en-US" smtClean="0"/>
              <a:t>5/13/2025</a:t>
            </a:fld>
            <a:endParaRPr lang="en-US"/>
          </a:p>
        </p:txBody>
      </p:sp>
      <p:sp>
        <p:nvSpPr>
          <p:cNvPr id="6" name="Footer Placeholder 5">
            <a:extLst>
              <a:ext uri="{FF2B5EF4-FFF2-40B4-BE49-F238E27FC236}">
                <a16:creationId xmlns:a16="http://schemas.microsoft.com/office/drawing/2014/main" id="{A079C848-71AB-B242-A9D1-7D526A377E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34F55D-3B39-2C49-8BAC-D9B9CA2F382C}"/>
              </a:ext>
            </a:extLst>
          </p:cNvPr>
          <p:cNvSpPr>
            <a:spLocks noGrp="1"/>
          </p:cNvSpPr>
          <p:nvPr>
            <p:ph type="sldNum" sz="quarter" idx="12"/>
          </p:nvPr>
        </p:nvSpPr>
        <p:spPr/>
        <p:txBody>
          <a:bodyPr/>
          <a:lstStyle/>
          <a:p>
            <a:fld id="{8BDACB68-91C7-CA47-A1D4-731B0E7964C7}" type="slidenum">
              <a:rPr lang="en-US" smtClean="0"/>
              <a:t>‹#›</a:t>
            </a:fld>
            <a:endParaRPr lang="en-US"/>
          </a:p>
        </p:txBody>
      </p:sp>
    </p:spTree>
    <p:extLst>
      <p:ext uri="{BB962C8B-B14F-4D97-AF65-F5344CB8AC3E}">
        <p14:creationId xmlns:p14="http://schemas.microsoft.com/office/powerpoint/2010/main" val="241827736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69F9C-9D46-A843-B4D1-71FD8C9565C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9912C58-06B0-D34C-8619-6722536A643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BEB0C8E-944E-C342-B3A8-F60EC2EEE05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BB2A2D6-E5D3-DF4C-AA59-FC5BFC2111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6B4AC11-9117-A347-B754-FBDFE0704DC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15D6B52-718E-0447-B755-854A4513DF3A}"/>
              </a:ext>
            </a:extLst>
          </p:cNvPr>
          <p:cNvSpPr>
            <a:spLocks noGrp="1"/>
          </p:cNvSpPr>
          <p:nvPr>
            <p:ph type="dt" sz="half" idx="10"/>
          </p:nvPr>
        </p:nvSpPr>
        <p:spPr/>
        <p:txBody>
          <a:bodyPr/>
          <a:lstStyle/>
          <a:p>
            <a:fld id="{BA6D3B62-267D-664B-BF0C-AEBAC01EC48B}" type="datetimeFigureOut">
              <a:rPr lang="en-US" smtClean="0"/>
              <a:t>5/13/2025</a:t>
            </a:fld>
            <a:endParaRPr lang="en-US"/>
          </a:p>
        </p:txBody>
      </p:sp>
      <p:sp>
        <p:nvSpPr>
          <p:cNvPr id="8" name="Footer Placeholder 7">
            <a:extLst>
              <a:ext uri="{FF2B5EF4-FFF2-40B4-BE49-F238E27FC236}">
                <a16:creationId xmlns:a16="http://schemas.microsoft.com/office/drawing/2014/main" id="{B789CBE0-0AF0-D945-9FDE-DA91C96CDE5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613B02A-742A-8644-BCB9-ED8F37665087}"/>
              </a:ext>
            </a:extLst>
          </p:cNvPr>
          <p:cNvSpPr>
            <a:spLocks noGrp="1"/>
          </p:cNvSpPr>
          <p:nvPr>
            <p:ph type="sldNum" sz="quarter" idx="12"/>
          </p:nvPr>
        </p:nvSpPr>
        <p:spPr/>
        <p:txBody>
          <a:bodyPr/>
          <a:lstStyle/>
          <a:p>
            <a:fld id="{8BDACB68-91C7-CA47-A1D4-731B0E7964C7}" type="slidenum">
              <a:rPr lang="en-US" smtClean="0"/>
              <a:t>‹#›</a:t>
            </a:fld>
            <a:endParaRPr lang="en-US"/>
          </a:p>
        </p:txBody>
      </p:sp>
    </p:spTree>
    <p:extLst>
      <p:ext uri="{BB962C8B-B14F-4D97-AF65-F5344CB8AC3E}">
        <p14:creationId xmlns:p14="http://schemas.microsoft.com/office/powerpoint/2010/main" val="40669913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6C6DE-AFB2-5141-836C-D4E646E08EB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B8EA0E2-9952-7E45-8CF7-BA965A6DD2FB}"/>
              </a:ext>
            </a:extLst>
          </p:cNvPr>
          <p:cNvSpPr>
            <a:spLocks noGrp="1"/>
          </p:cNvSpPr>
          <p:nvPr>
            <p:ph type="dt" sz="half" idx="10"/>
          </p:nvPr>
        </p:nvSpPr>
        <p:spPr/>
        <p:txBody>
          <a:bodyPr/>
          <a:lstStyle/>
          <a:p>
            <a:fld id="{BA6D3B62-267D-664B-BF0C-AEBAC01EC48B}" type="datetimeFigureOut">
              <a:rPr lang="en-US" smtClean="0"/>
              <a:t>5/13/2025</a:t>
            </a:fld>
            <a:endParaRPr lang="en-US"/>
          </a:p>
        </p:txBody>
      </p:sp>
      <p:sp>
        <p:nvSpPr>
          <p:cNvPr id="4" name="Footer Placeholder 3">
            <a:extLst>
              <a:ext uri="{FF2B5EF4-FFF2-40B4-BE49-F238E27FC236}">
                <a16:creationId xmlns:a16="http://schemas.microsoft.com/office/drawing/2014/main" id="{61F653BA-132C-CC47-9B82-8A464230942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39525C7-697B-974C-8980-2F03FC2FD5B9}"/>
              </a:ext>
            </a:extLst>
          </p:cNvPr>
          <p:cNvSpPr>
            <a:spLocks noGrp="1"/>
          </p:cNvSpPr>
          <p:nvPr>
            <p:ph type="sldNum" sz="quarter" idx="12"/>
          </p:nvPr>
        </p:nvSpPr>
        <p:spPr/>
        <p:txBody>
          <a:bodyPr/>
          <a:lstStyle/>
          <a:p>
            <a:fld id="{8BDACB68-91C7-CA47-A1D4-731B0E7964C7}" type="slidenum">
              <a:rPr lang="en-US" smtClean="0"/>
              <a:t>‹#›</a:t>
            </a:fld>
            <a:endParaRPr lang="en-US"/>
          </a:p>
        </p:txBody>
      </p:sp>
    </p:spTree>
    <p:extLst>
      <p:ext uri="{BB962C8B-B14F-4D97-AF65-F5344CB8AC3E}">
        <p14:creationId xmlns:p14="http://schemas.microsoft.com/office/powerpoint/2010/main" val="290492520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73294E-A563-0E49-A37A-0F29AF78F7E4}"/>
              </a:ext>
            </a:extLst>
          </p:cNvPr>
          <p:cNvSpPr>
            <a:spLocks noGrp="1"/>
          </p:cNvSpPr>
          <p:nvPr>
            <p:ph type="dt" sz="half" idx="10"/>
          </p:nvPr>
        </p:nvSpPr>
        <p:spPr/>
        <p:txBody>
          <a:bodyPr/>
          <a:lstStyle/>
          <a:p>
            <a:fld id="{BA6D3B62-267D-664B-BF0C-AEBAC01EC48B}" type="datetimeFigureOut">
              <a:rPr lang="en-US" smtClean="0"/>
              <a:t>5/13/2025</a:t>
            </a:fld>
            <a:endParaRPr lang="en-US"/>
          </a:p>
        </p:txBody>
      </p:sp>
      <p:sp>
        <p:nvSpPr>
          <p:cNvPr id="3" name="Footer Placeholder 2">
            <a:extLst>
              <a:ext uri="{FF2B5EF4-FFF2-40B4-BE49-F238E27FC236}">
                <a16:creationId xmlns:a16="http://schemas.microsoft.com/office/drawing/2014/main" id="{C81CC887-D543-A944-AC55-8693D6E34BD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E81D4FB-7393-8046-BE74-60A16143B9C4}"/>
              </a:ext>
            </a:extLst>
          </p:cNvPr>
          <p:cNvSpPr>
            <a:spLocks noGrp="1"/>
          </p:cNvSpPr>
          <p:nvPr>
            <p:ph type="sldNum" sz="quarter" idx="12"/>
          </p:nvPr>
        </p:nvSpPr>
        <p:spPr/>
        <p:txBody>
          <a:bodyPr/>
          <a:lstStyle/>
          <a:p>
            <a:fld id="{8BDACB68-91C7-CA47-A1D4-731B0E7964C7}" type="slidenum">
              <a:rPr lang="en-US" smtClean="0"/>
              <a:t>‹#›</a:t>
            </a:fld>
            <a:endParaRPr lang="en-US"/>
          </a:p>
        </p:txBody>
      </p:sp>
    </p:spTree>
    <p:extLst>
      <p:ext uri="{BB962C8B-B14F-4D97-AF65-F5344CB8AC3E}">
        <p14:creationId xmlns:p14="http://schemas.microsoft.com/office/powerpoint/2010/main" val="34605347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F35E3-F025-B24E-B407-8021886C37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3C4E187-8F0A-3E47-AE7A-96B902D9F4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F32F968-3DB8-744A-8535-F3306927E2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99F0EE-49E4-A84C-9223-2CB339F1E08B}"/>
              </a:ext>
            </a:extLst>
          </p:cNvPr>
          <p:cNvSpPr>
            <a:spLocks noGrp="1"/>
          </p:cNvSpPr>
          <p:nvPr>
            <p:ph type="dt" sz="half" idx="10"/>
          </p:nvPr>
        </p:nvSpPr>
        <p:spPr/>
        <p:txBody>
          <a:bodyPr/>
          <a:lstStyle/>
          <a:p>
            <a:fld id="{BA6D3B62-267D-664B-BF0C-AEBAC01EC48B}" type="datetimeFigureOut">
              <a:rPr lang="en-US" smtClean="0"/>
              <a:t>5/13/2025</a:t>
            </a:fld>
            <a:endParaRPr lang="en-US"/>
          </a:p>
        </p:txBody>
      </p:sp>
      <p:sp>
        <p:nvSpPr>
          <p:cNvPr id="6" name="Footer Placeholder 5">
            <a:extLst>
              <a:ext uri="{FF2B5EF4-FFF2-40B4-BE49-F238E27FC236}">
                <a16:creationId xmlns:a16="http://schemas.microsoft.com/office/drawing/2014/main" id="{50F2B9D3-D68B-8140-BC16-76C48203BD9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C06795C-A1B9-4949-B620-47B0FAB5C1C9}"/>
              </a:ext>
            </a:extLst>
          </p:cNvPr>
          <p:cNvSpPr>
            <a:spLocks noGrp="1"/>
          </p:cNvSpPr>
          <p:nvPr>
            <p:ph type="sldNum" sz="quarter" idx="12"/>
          </p:nvPr>
        </p:nvSpPr>
        <p:spPr/>
        <p:txBody>
          <a:bodyPr/>
          <a:lstStyle/>
          <a:p>
            <a:fld id="{8BDACB68-91C7-CA47-A1D4-731B0E7964C7}" type="slidenum">
              <a:rPr lang="en-US" smtClean="0"/>
              <a:t>‹#›</a:t>
            </a:fld>
            <a:endParaRPr lang="en-US"/>
          </a:p>
        </p:txBody>
      </p:sp>
    </p:spTree>
    <p:extLst>
      <p:ext uri="{BB962C8B-B14F-4D97-AF65-F5344CB8AC3E}">
        <p14:creationId xmlns:p14="http://schemas.microsoft.com/office/powerpoint/2010/main" val="412141284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328B9-6D00-F94A-A581-2DD655ADBB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A607E64-0537-5D41-AA12-C55803EF2F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681732B-4A27-B244-9A12-9036AA0A9D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5CBF2B-791A-454F-A967-15983950AA37}"/>
              </a:ext>
            </a:extLst>
          </p:cNvPr>
          <p:cNvSpPr>
            <a:spLocks noGrp="1"/>
          </p:cNvSpPr>
          <p:nvPr>
            <p:ph type="dt" sz="half" idx="10"/>
          </p:nvPr>
        </p:nvSpPr>
        <p:spPr/>
        <p:txBody>
          <a:bodyPr/>
          <a:lstStyle/>
          <a:p>
            <a:fld id="{BA6D3B62-267D-664B-BF0C-AEBAC01EC48B}" type="datetimeFigureOut">
              <a:rPr lang="en-US" smtClean="0"/>
              <a:t>5/13/2025</a:t>
            </a:fld>
            <a:endParaRPr lang="en-US"/>
          </a:p>
        </p:txBody>
      </p:sp>
      <p:sp>
        <p:nvSpPr>
          <p:cNvPr id="6" name="Footer Placeholder 5">
            <a:extLst>
              <a:ext uri="{FF2B5EF4-FFF2-40B4-BE49-F238E27FC236}">
                <a16:creationId xmlns:a16="http://schemas.microsoft.com/office/drawing/2014/main" id="{2B5DE318-6A07-754E-B67B-29AED87BE5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74912D-CC71-6141-99CE-05014F784EFC}"/>
              </a:ext>
            </a:extLst>
          </p:cNvPr>
          <p:cNvSpPr>
            <a:spLocks noGrp="1"/>
          </p:cNvSpPr>
          <p:nvPr>
            <p:ph type="sldNum" sz="quarter" idx="12"/>
          </p:nvPr>
        </p:nvSpPr>
        <p:spPr/>
        <p:txBody>
          <a:bodyPr/>
          <a:lstStyle/>
          <a:p>
            <a:fld id="{8BDACB68-91C7-CA47-A1D4-731B0E7964C7}" type="slidenum">
              <a:rPr lang="en-US" smtClean="0"/>
              <a:t>‹#›</a:t>
            </a:fld>
            <a:endParaRPr lang="en-US"/>
          </a:p>
        </p:txBody>
      </p:sp>
    </p:spTree>
    <p:extLst>
      <p:ext uri="{BB962C8B-B14F-4D97-AF65-F5344CB8AC3E}">
        <p14:creationId xmlns:p14="http://schemas.microsoft.com/office/powerpoint/2010/main" val="37427356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064960-B1CC-4F46-9F46-F18B8E7483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411D900-1279-3D4F-9698-C9EDB1C68F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BF54A0-1CCA-4C48-A7D8-D5F50AE5BF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6D3B62-267D-664B-BF0C-AEBAC01EC48B}" type="datetimeFigureOut">
              <a:rPr lang="en-US" smtClean="0"/>
              <a:t>5/13/2025</a:t>
            </a:fld>
            <a:endParaRPr lang="en-US"/>
          </a:p>
        </p:txBody>
      </p:sp>
      <p:sp>
        <p:nvSpPr>
          <p:cNvPr id="5" name="Footer Placeholder 4">
            <a:extLst>
              <a:ext uri="{FF2B5EF4-FFF2-40B4-BE49-F238E27FC236}">
                <a16:creationId xmlns:a16="http://schemas.microsoft.com/office/drawing/2014/main" id="{8B6159ED-268C-B047-BD17-43FD99CB97F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53699F9-BAE0-9446-8CBE-C036E81C2E9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DACB68-91C7-CA47-A1D4-731B0E7964C7}" type="slidenum">
              <a:rPr lang="en-US" smtClean="0"/>
              <a:t>‹#›</a:t>
            </a:fld>
            <a:endParaRPr lang="en-US"/>
          </a:p>
        </p:txBody>
      </p:sp>
    </p:spTree>
    <p:extLst>
      <p:ext uri="{BB962C8B-B14F-4D97-AF65-F5344CB8AC3E}">
        <p14:creationId xmlns:p14="http://schemas.microsoft.com/office/powerpoint/2010/main" val="31746725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 Placeholder 85">
            <a:extLst>
              <a:ext uri="{FF2B5EF4-FFF2-40B4-BE49-F238E27FC236}">
                <a16:creationId xmlns:a16="http://schemas.microsoft.com/office/drawing/2014/main" id="{54E940FA-0A67-6044-9B90-08A8B41B2058}"/>
              </a:ext>
            </a:extLst>
          </p:cNvPr>
          <p:cNvSpPr>
            <a:spLocks noGrp="1"/>
          </p:cNvSpPr>
          <p:nvPr>
            <p:ph type="body" sz="quarter" idx="10"/>
          </p:nvPr>
        </p:nvSpPr>
        <p:spPr>
          <a:xfrm>
            <a:off x="212367" y="1066151"/>
            <a:ext cx="3175725" cy="2219975"/>
          </a:xfrm>
        </p:spPr>
        <p:txBody>
          <a:bodyPr/>
          <a:lstStyle/>
          <a:p>
            <a:r>
              <a:rPr lang="en-US" sz="900" b="1" dirty="0">
                <a:solidFill>
                  <a:schemeClr val="tx1"/>
                </a:solidFill>
              </a:rPr>
              <a:t>Introduction</a:t>
            </a:r>
          </a:p>
          <a:p>
            <a:r>
              <a:rPr lang="en-GB" sz="1000" dirty="0">
                <a:solidFill>
                  <a:schemeClr val="tx1"/>
                </a:solidFill>
                <a:latin typeface="Helvetica"/>
                <a:cs typeface="Helvetica"/>
              </a:rPr>
              <a:t>Endomyocardial biopsy (EMB) is key for detecting rejection after heart transplant. Routine surveillance in asymptomatic patients has low diagnostic yield (1–2%), while symptomatic cases yield up to 18%</a:t>
            </a:r>
            <a:r>
              <a:rPr lang="en-GB" sz="600" dirty="0">
                <a:solidFill>
                  <a:schemeClr val="tx1"/>
                </a:solidFill>
                <a:latin typeface="Helvetica"/>
                <a:cs typeface="Helvetica"/>
              </a:rPr>
              <a:t>1. </a:t>
            </a:r>
            <a:r>
              <a:rPr lang="en-GB" sz="1000" dirty="0">
                <a:solidFill>
                  <a:schemeClr val="tx1"/>
                </a:solidFill>
                <a:latin typeface="Helvetica"/>
                <a:cs typeface="Helvetica"/>
              </a:rPr>
              <a:t>Despite guidelines recommending ≥3 samples</a:t>
            </a:r>
            <a:r>
              <a:rPr lang="en-GB" sz="600" dirty="0">
                <a:solidFill>
                  <a:schemeClr val="tx1"/>
                </a:solidFill>
                <a:latin typeface="Helvetica"/>
                <a:cs typeface="Helvetica"/>
              </a:rPr>
              <a:t> 2</a:t>
            </a:r>
            <a:r>
              <a:rPr lang="en-GB" sz="1000" dirty="0">
                <a:solidFill>
                  <a:schemeClr val="tx1"/>
                </a:solidFill>
                <a:latin typeface="Helvetica"/>
                <a:cs typeface="Helvetica"/>
              </a:rPr>
              <a:t>, some EMBs are inadequate due to fragmentation or poor quality. This quality improvement (QI) project assessed EMB adequacy, operator and access site variability, and timing of clinical response.</a:t>
            </a:r>
            <a:r>
              <a:rPr lang="en-IE" sz="1000" kern="100" dirty="0">
                <a:effectLst/>
                <a:latin typeface="Helvetica"/>
                <a:ea typeface="Calibri" panose="020F0502020204030204" pitchFamily="34" charset="0"/>
                <a:cs typeface="Helvetica"/>
              </a:rPr>
              <a:t>.</a:t>
            </a:r>
          </a:p>
          <a:p>
            <a:endParaRPr lang="en-US" dirty="0"/>
          </a:p>
        </p:txBody>
      </p:sp>
      <p:sp>
        <p:nvSpPr>
          <p:cNvPr id="87" name="Text Placeholder 86">
            <a:extLst>
              <a:ext uri="{FF2B5EF4-FFF2-40B4-BE49-F238E27FC236}">
                <a16:creationId xmlns:a16="http://schemas.microsoft.com/office/drawing/2014/main" id="{B4187C71-ECFD-6B47-A66C-1F539709DFCA}"/>
              </a:ext>
            </a:extLst>
          </p:cNvPr>
          <p:cNvSpPr>
            <a:spLocks noGrp="1"/>
          </p:cNvSpPr>
          <p:nvPr>
            <p:ph type="body" sz="quarter" idx="20"/>
          </p:nvPr>
        </p:nvSpPr>
        <p:spPr>
          <a:xfrm>
            <a:off x="334335" y="3442720"/>
            <a:ext cx="2521866" cy="129540"/>
          </a:xfrm>
          <a:solidFill>
            <a:srgbClr val="0070C0"/>
          </a:solidFill>
        </p:spPr>
        <p:txBody>
          <a:bodyPr/>
          <a:lstStyle/>
          <a:p>
            <a:r>
              <a:rPr lang="en-US" sz="1050" dirty="0"/>
              <a:t>Aims</a:t>
            </a:r>
          </a:p>
        </p:txBody>
      </p:sp>
      <p:sp>
        <p:nvSpPr>
          <p:cNvPr id="89" name="Text Placeholder 88">
            <a:extLst>
              <a:ext uri="{FF2B5EF4-FFF2-40B4-BE49-F238E27FC236}">
                <a16:creationId xmlns:a16="http://schemas.microsoft.com/office/drawing/2014/main" id="{856C56E4-B308-EC47-9D52-AE5F06EA5611}"/>
              </a:ext>
            </a:extLst>
          </p:cNvPr>
          <p:cNvSpPr>
            <a:spLocks noGrp="1"/>
          </p:cNvSpPr>
          <p:nvPr>
            <p:ph type="body" sz="quarter" idx="150"/>
          </p:nvPr>
        </p:nvSpPr>
        <p:spPr>
          <a:xfrm>
            <a:off x="212368" y="732227"/>
            <a:ext cx="11756765" cy="272915"/>
          </a:xfrm>
        </p:spPr>
        <p:txBody>
          <a:bodyPr/>
          <a:lstStyle/>
          <a:p>
            <a:r>
              <a:rPr lang="en-US" b="1" dirty="0">
                <a:solidFill>
                  <a:schemeClr val="tx1"/>
                </a:solidFill>
              </a:rPr>
              <a:t>V Sullivan</a:t>
            </a:r>
          </a:p>
          <a:p>
            <a:endParaRPr lang="en-US" dirty="0"/>
          </a:p>
        </p:txBody>
      </p:sp>
      <p:sp>
        <p:nvSpPr>
          <p:cNvPr id="91" name="Text Placeholder 90">
            <a:extLst>
              <a:ext uri="{FF2B5EF4-FFF2-40B4-BE49-F238E27FC236}">
                <a16:creationId xmlns:a16="http://schemas.microsoft.com/office/drawing/2014/main" id="{404D54C2-4DBF-9848-8091-A0F24939AFE0}"/>
              </a:ext>
            </a:extLst>
          </p:cNvPr>
          <p:cNvSpPr>
            <a:spLocks noGrp="1"/>
          </p:cNvSpPr>
          <p:nvPr>
            <p:ph type="body" sz="quarter" idx="153"/>
          </p:nvPr>
        </p:nvSpPr>
        <p:spPr>
          <a:xfrm>
            <a:off x="212368" y="242754"/>
            <a:ext cx="11905838" cy="428464"/>
          </a:xfrm>
        </p:spPr>
        <p:txBody>
          <a:bodyPr>
            <a:normAutofit fontScale="92500"/>
          </a:bodyPr>
          <a:lstStyle/>
          <a:p>
            <a:r>
              <a:rPr lang="en-GB" sz="16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Quality Improvement Project on diagnosis of rejection in heart transplant recipients by optimising endomyocardial biopsy sampling and follow up.  </a:t>
            </a:r>
            <a:endParaRPr lang="en-IE" sz="16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2" name="Text Placeholder 91">
            <a:extLst>
              <a:ext uri="{FF2B5EF4-FFF2-40B4-BE49-F238E27FC236}">
                <a16:creationId xmlns:a16="http://schemas.microsoft.com/office/drawing/2014/main" id="{DCCCC67C-A4E2-BB41-ADB1-C91B00FFCFF1}"/>
              </a:ext>
            </a:extLst>
          </p:cNvPr>
          <p:cNvSpPr>
            <a:spLocks noGrp="1"/>
          </p:cNvSpPr>
          <p:nvPr>
            <p:ph type="body" sz="quarter" idx="154"/>
          </p:nvPr>
        </p:nvSpPr>
        <p:spPr>
          <a:xfrm>
            <a:off x="3425809" y="1115010"/>
            <a:ext cx="2521866" cy="129540"/>
          </a:xfrm>
          <a:solidFill>
            <a:srgbClr val="0070C0"/>
          </a:solidFill>
        </p:spPr>
        <p:txBody>
          <a:bodyPr/>
          <a:lstStyle/>
          <a:p>
            <a:r>
              <a:rPr lang="en-US" dirty="0"/>
              <a:t>Methods </a:t>
            </a:r>
          </a:p>
        </p:txBody>
      </p:sp>
      <p:sp>
        <p:nvSpPr>
          <p:cNvPr id="93" name="Text Placeholder 92">
            <a:extLst>
              <a:ext uri="{FF2B5EF4-FFF2-40B4-BE49-F238E27FC236}">
                <a16:creationId xmlns:a16="http://schemas.microsoft.com/office/drawing/2014/main" id="{2D644DD5-7912-F243-82DF-6EBF48CEB20C}"/>
              </a:ext>
            </a:extLst>
          </p:cNvPr>
          <p:cNvSpPr>
            <a:spLocks noGrp="1"/>
          </p:cNvSpPr>
          <p:nvPr>
            <p:ph type="body" sz="quarter" idx="155"/>
          </p:nvPr>
        </p:nvSpPr>
        <p:spPr>
          <a:xfrm>
            <a:off x="3248890" y="2027728"/>
            <a:ext cx="2728433" cy="1071607"/>
          </a:xfrm>
        </p:spPr>
        <p:txBody>
          <a:bodyPr/>
          <a:lstStyle/>
          <a:p>
            <a:r>
              <a:rPr lang="en-GB" sz="1000" dirty="0">
                <a:solidFill>
                  <a:schemeClr val="tx1"/>
                </a:solidFill>
              </a:rPr>
              <a:t>We analysed six months of biopsy data, evaluating sample adequacy (ISHLT criteria), rejection rates, report turnaround, and clinical response times. Two interventions were introduced: (1) increasing the minimum sample count to four to improve diagnostic accuracy, and (2) developing an EPIC-based alert system to flag abnormal results, ensuring timely clinical action and reducing the need for patient-initiated follow-up</a:t>
            </a:r>
          </a:p>
          <a:p>
            <a:r>
              <a:rPr lang="en-GB" sz="1000" dirty="0">
                <a:solidFill>
                  <a:schemeClr val="tx1"/>
                </a:solidFill>
              </a:rPr>
              <a:t>We aim to enhance biopsy yield and diagnostic reliability while reducing follow-ups and ensuring timely </a:t>
            </a:r>
            <a:r>
              <a:rPr lang="en-IE" sz="1000">
                <a:solidFill>
                  <a:schemeClr val="tx1"/>
                </a:solidFill>
              </a:rPr>
              <a:t>clinical response. </a:t>
            </a:r>
            <a:endParaRPr lang="en-US" sz="1000" dirty="0">
              <a:solidFill>
                <a:schemeClr val="tx1"/>
              </a:solidFill>
            </a:endParaRPr>
          </a:p>
        </p:txBody>
      </p:sp>
      <p:sp>
        <p:nvSpPr>
          <p:cNvPr id="94" name="Text Placeholder 93">
            <a:extLst>
              <a:ext uri="{FF2B5EF4-FFF2-40B4-BE49-F238E27FC236}">
                <a16:creationId xmlns:a16="http://schemas.microsoft.com/office/drawing/2014/main" id="{310028D7-6A4E-4942-8BF3-3B94B14F6356}"/>
              </a:ext>
            </a:extLst>
          </p:cNvPr>
          <p:cNvSpPr>
            <a:spLocks noGrp="1"/>
          </p:cNvSpPr>
          <p:nvPr>
            <p:ph type="body" sz="quarter" idx="156"/>
          </p:nvPr>
        </p:nvSpPr>
        <p:spPr>
          <a:xfrm>
            <a:off x="6282044" y="1354419"/>
            <a:ext cx="2521866" cy="129540"/>
          </a:xfrm>
          <a:solidFill>
            <a:srgbClr val="0070C0"/>
          </a:solidFill>
        </p:spPr>
        <p:txBody>
          <a:bodyPr/>
          <a:lstStyle/>
          <a:p>
            <a:r>
              <a:rPr lang="en-US" dirty="0"/>
              <a:t>Results </a:t>
            </a:r>
          </a:p>
        </p:txBody>
      </p:sp>
      <p:sp>
        <p:nvSpPr>
          <p:cNvPr id="95" name="Text Placeholder 94">
            <a:extLst>
              <a:ext uri="{FF2B5EF4-FFF2-40B4-BE49-F238E27FC236}">
                <a16:creationId xmlns:a16="http://schemas.microsoft.com/office/drawing/2014/main" id="{E2FCD445-A5FF-DA43-AEFE-41915357260A}"/>
              </a:ext>
            </a:extLst>
          </p:cNvPr>
          <p:cNvSpPr>
            <a:spLocks noGrp="1"/>
          </p:cNvSpPr>
          <p:nvPr>
            <p:ph type="body" sz="quarter" idx="157"/>
          </p:nvPr>
        </p:nvSpPr>
        <p:spPr>
          <a:xfrm>
            <a:off x="6069446" y="1495138"/>
            <a:ext cx="3113055" cy="3153864"/>
          </a:xfrm>
        </p:spPr>
        <p:txBody>
          <a:bodyPr/>
          <a:lstStyle/>
          <a:p>
            <a:r>
              <a:rPr lang="en-GB" sz="1000" dirty="0">
                <a:solidFill>
                  <a:schemeClr val="tx1"/>
                </a:solidFill>
              </a:rPr>
              <a:t>Between August 2024 and February 2025, 85 biopsies were performed in 46 heart transplant patients. 15 (17.6%) were insufficient, mostly due to poor sample quality or low sample number. Insufficiency varied by access site, highest with Left Femoral (35.7%), and was primarily linked to one operator. Five biopsies (5.8%) confirmed rejection (3 ACR ≥2R, 2 AMR ≥2), including one asymptomatic case. EPIC reports were available within 23.5–27 hours, with most clinical actions taken within 1–2 hours. In one case, treatment began before reporting due to high clinical suspicion.</a:t>
            </a:r>
          </a:p>
          <a:p>
            <a:r>
              <a:rPr lang="en-GB" sz="1000" dirty="0">
                <a:solidFill>
                  <a:schemeClr val="tx1"/>
                </a:solidFill>
              </a:rPr>
              <a:t>We increased the minimum biopsy sample count to four over a three-month period, with early signs of improved adequacy and ongoing data collection. An EPIC-based alert system is also being developed to flag abnormal results and streamline clinical response.</a:t>
            </a:r>
            <a:endParaRPr lang="en-US" sz="1000" dirty="0">
              <a:solidFill>
                <a:schemeClr val="tx1"/>
              </a:solidFill>
            </a:endParaRPr>
          </a:p>
        </p:txBody>
      </p:sp>
      <p:sp>
        <p:nvSpPr>
          <p:cNvPr id="96" name="Text Placeholder 95">
            <a:extLst>
              <a:ext uri="{FF2B5EF4-FFF2-40B4-BE49-F238E27FC236}">
                <a16:creationId xmlns:a16="http://schemas.microsoft.com/office/drawing/2014/main" id="{E3AEC771-49CF-224F-B6DE-438C45C76327}"/>
              </a:ext>
            </a:extLst>
          </p:cNvPr>
          <p:cNvSpPr>
            <a:spLocks noGrp="1"/>
          </p:cNvSpPr>
          <p:nvPr>
            <p:ph type="body" sz="quarter" idx="158"/>
          </p:nvPr>
        </p:nvSpPr>
        <p:spPr>
          <a:xfrm>
            <a:off x="9335800" y="1354419"/>
            <a:ext cx="2521866" cy="129540"/>
          </a:xfrm>
          <a:solidFill>
            <a:srgbClr val="0070C0"/>
          </a:solidFill>
        </p:spPr>
        <p:txBody>
          <a:bodyPr/>
          <a:lstStyle/>
          <a:p>
            <a:r>
              <a:rPr lang="en-US" dirty="0"/>
              <a:t>Conclusion</a:t>
            </a:r>
          </a:p>
        </p:txBody>
      </p:sp>
      <p:sp>
        <p:nvSpPr>
          <p:cNvPr id="97" name="Text Placeholder 96">
            <a:extLst>
              <a:ext uri="{FF2B5EF4-FFF2-40B4-BE49-F238E27FC236}">
                <a16:creationId xmlns:a16="http://schemas.microsoft.com/office/drawing/2014/main" id="{13216ACC-1200-2E45-916F-6758B871B070}"/>
              </a:ext>
            </a:extLst>
          </p:cNvPr>
          <p:cNvSpPr>
            <a:spLocks noGrp="1"/>
          </p:cNvSpPr>
          <p:nvPr>
            <p:ph type="body" sz="quarter" idx="159"/>
          </p:nvPr>
        </p:nvSpPr>
        <p:spPr>
          <a:xfrm>
            <a:off x="9182501" y="1495139"/>
            <a:ext cx="3113055" cy="1604196"/>
          </a:xfrm>
        </p:spPr>
        <p:txBody>
          <a:bodyPr/>
          <a:lstStyle/>
          <a:p>
            <a:r>
              <a:rPr lang="en-IE" sz="1000" dirty="0">
                <a:solidFill>
                  <a:schemeClr val="tx1"/>
                </a:solidFill>
                <a:effectLst/>
                <a:latin typeface="Helvetica"/>
                <a:ea typeface="Calibri" panose="020F0502020204030204" pitchFamily="34" charset="0"/>
                <a:cs typeface="Helvetica"/>
              </a:rPr>
              <a:t>This QI project identified a notable rate of insufficient EMB samples, with variation by access site and operator. Increasing the minimum sample count and improving follow-up communication pathways may enhance diagnostic reliability and ensure timely treatment of rejection, ultimately improving outcomes for heart transplant recipients.</a:t>
            </a:r>
            <a:endParaRPr lang="en-US" sz="1000" dirty="0">
              <a:solidFill>
                <a:schemeClr val="tx1"/>
              </a:solidFill>
              <a:latin typeface="Helvetica"/>
              <a:cs typeface="Helvetica"/>
            </a:endParaRPr>
          </a:p>
        </p:txBody>
      </p:sp>
      <p:sp>
        <p:nvSpPr>
          <p:cNvPr id="98" name="Text Placeholder 97">
            <a:extLst>
              <a:ext uri="{FF2B5EF4-FFF2-40B4-BE49-F238E27FC236}">
                <a16:creationId xmlns:a16="http://schemas.microsoft.com/office/drawing/2014/main" id="{AA197EA5-3D4F-1F40-8DF6-105099D1076F}"/>
              </a:ext>
            </a:extLst>
          </p:cNvPr>
          <p:cNvSpPr>
            <a:spLocks noGrp="1"/>
          </p:cNvSpPr>
          <p:nvPr>
            <p:ph type="body" sz="quarter" idx="160"/>
          </p:nvPr>
        </p:nvSpPr>
        <p:spPr>
          <a:xfrm>
            <a:off x="9327732" y="3101741"/>
            <a:ext cx="2521866" cy="129540"/>
          </a:xfrm>
          <a:solidFill>
            <a:srgbClr val="0070C0"/>
          </a:solidFill>
        </p:spPr>
        <p:txBody>
          <a:bodyPr/>
          <a:lstStyle/>
          <a:p>
            <a:r>
              <a:rPr lang="en-US" dirty="0"/>
              <a:t>References</a:t>
            </a:r>
          </a:p>
        </p:txBody>
      </p:sp>
      <p:sp>
        <p:nvSpPr>
          <p:cNvPr id="99" name="Text Placeholder 98">
            <a:extLst>
              <a:ext uri="{FF2B5EF4-FFF2-40B4-BE49-F238E27FC236}">
                <a16:creationId xmlns:a16="http://schemas.microsoft.com/office/drawing/2014/main" id="{9695E6E0-07FE-C942-AC81-6CCD4083F2AD}"/>
              </a:ext>
            </a:extLst>
          </p:cNvPr>
          <p:cNvSpPr>
            <a:spLocks noGrp="1"/>
          </p:cNvSpPr>
          <p:nvPr>
            <p:ph type="body" sz="quarter" idx="161"/>
          </p:nvPr>
        </p:nvSpPr>
        <p:spPr>
          <a:xfrm>
            <a:off x="8921529" y="3231283"/>
            <a:ext cx="3466186" cy="1604196"/>
          </a:xfrm>
        </p:spPr>
        <p:txBody>
          <a:bodyPr/>
          <a:lstStyle/>
          <a:p>
            <a:pPr marL="342900" lvl="0" indent="-342900">
              <a:lnSpc>
                <a:spcPct val="107000"/>
              </a:lnSpc>
              <a:buFont typeface="+mj-lt"/>
              <a:buAutoNum type="arabicPeriod"/>
            </a:pPr>
            <a:r>
              <a:rPr lang="en-IE" sz="700" kern="100" dirty="0">
                <a:solidFill>
                  <a:schemeClr val="tx1"/>
                </a:solidFill>
                <a:effectLst/>
                <a:latin typeface="Helvetica"/>
                <a:ea typeface="Calibri" panose="020F0502020204030204" pitchFamily="34" charset="0"/>
                <a:cs typeface="Helvetica"/>
              </a:rPr>
              <a:t>The International Society for Heart and Lung Transplantation (ISHLT). ISHLT guidelines for the care of heart transplant recipients. J Heart Lung Transplant. 2023;42(5):e1–e141. https://doi.org/10.1016/j.healun.2022.10.015  </a:t>
            </a:r>
          </a:p>
          <a:p>
            <a:pPr marL="342900" lvl="0" indent="-342900">
              <a:lnSpc>
                <a:spcPct val="107000"/>
              </a:lnSpc>
              <a:spcAft>
                <a:spcPts val="800"/>
              </a:spcAft>
              <a:buFont typeface="+mj-lt"/>
              <a:buAutoNum type="arabicPeriod"/>
            </a:pPr>
            <a:r>
              <a:rPr lang="en-IE" sz="700" kern="100" dirty="0">
                <a:solidFill>
                  <a:schemeClr val="tx1"/>
                </a:solidFill>
                <a:effectLst/>
                <a:latin typeface="Helvetica"/>
                <a:ea typeface="Calibri" panose="020F0502020204030204" pitchFamily="34" charset="0"/>
                <a:cs typeface="Helvetica"/>
              </a:rPr>
              <a:t>Stewart S, Winters GL, Fishbein MC, Tazelaar HD, Kobashigawa J, Abrams J, et al. Revision of the 1990 working formulation for the standardization of nomenclature in the diagnosis of heart rejection. </a:t>
            </a:r>
            <a:r>
              <a:rPr lang="en-IE" sz="700" i="1" kern="100" dirty="0">
                <a:solidFill>
                  <a:schemeClr val="tx1"/>
                </a:solidFill>
                <a:effectLst/>
                <a:latin typeface="Helvetica"/>
                <a:ea typeface="Calibri" panose="020F0502020204030204" pitchFamily="34" charset="0"/>
                <a:cs typeface="Helvetica"/>
              </a:rPr>
              <a:t>J Heart Lung Transplant.</a:t>
            </a:r>
            <a:r>
              <a:rPr lang="en-IE" sz="700" kern="100" dirty="0">
                <a:solidFill>
                  <a:schemeClr val="tx1"/>
                </a:solidFill>
                <a:effectLst/>
                <a:latin typeface="Helvetica"/>
                <a:ea typeface="Calibri" panose="020F0502020204030204" pitchFamily="34" charset="0"/>
                <a:cs typeface="Helvetica"/>
              </a:rPr>
              <a:t> 2005;24(11):1710–20. https://doi.org/10.1016/j.healun.2005.03.019</a:t>
            </a:r>
          </a:p>
          <a:p>
            <a:endParaRPr lang="en-US"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2367" y="5568025"/>
            <a:ext cx="2530833" cy="1160604"/>
          </a:xfrm>
          <a:prstGeom prst="rect">
            <a:avLst/>
          </a:prstGeom>
        </p:spPr>
      </p:pic>
      <p:sp>
        <p:nvSpPr>
          <p:cNvPr id="3" name="Rectangle 1">
            <a:extLst>
              <a:ext uri="{FF2B5EF4-FFF2-40B4-BE49-F238E27FC236}">
                <a16:creationId xmlns:a16="http://schemas.microsoft.com/office/drawing/2014/main" id="{07AA38C7-0A04-A60C-D5B9-0CE4A896BCD5}"/>
              </a:ext>
            </a:extLst>
          </p:cNvPr>
          <p:cNvSpPr>
            <a:spLocks noGrp="1" noChangeArrowheads="1"/>
          </p:cNvSpPr>
          <p:nvPr>
            <p:ph type="body" sz="quarter" idx="96"/>
          </p:nvPr>
        </p:nvSpPr>
        <p:spPr bwMode="auto">
          <a:xfrm>
            <a:off x="327025" y="3506361"/>
            <a:ext cx="3061068" cy="861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dirty="0">
                <a:ln>
                  <a:noFill/>
                </a:ln>
                <a:solidFill>
                  <a:schemeClr val="tx1"/>
                </a:solidFill>
                <a:effectLst/>
                <a:latin typeface="Helvetica"/>
                <a:cs typeface="Helvetica"/>
              </a:rPr>
              <a:t>Evaluate EMB adequacy rates.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dirty="0">
                <a:ln>
                  <a:noFill/>
                </a:ln>
                <a:solidFill>
                  <a:schemeClr val="tx1"/>
                </a:solidFill>
                <a:effectLst/>
                <a:latin typeface="Helvetica"/>
                <a:cs typeface="Helvetica"/>
              </a:rPr>
              <a:t>Identify variation by access site/</a:t>
            </a:r>
            <a:r>
              <a:rPr kumimoji="0" lang="en-US" altLang="en-US" sz="1000" b="0" i="0" strike="noStrike" cap="none" normalizeH="0" baseline="0" dirty="0">
                <a:ln>
                  <a:noFill/>
                </a:ln>
                <a:solidFill>
                  <a:schemeClr val="tx1"/>
                </a:solidFill>
                <a:effectLst/>
                <a:latin typeface="Helvetica"/>
                <a:cs typeface="Helvetica"/>
              </a:rPr>
              <a:t>operator.</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strike="noStrike" cap="none" normalizeH="0" baseline="0" dirty="0">
                <a:ln>
                  <a:noFill/>
                </a:ln>
                <a:solidFill>
                  <a:schemeClr val="tx1"/>
                </a:solidFill>
                <a:effectLst/>
                <a:latin typeface="Helvetica"/>
                <a:cs typeface="Helvetica"/>
              </a:rPr>
              <a:t>Assess timing of biopsy reporting and treatment.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strike="noStrike" cap="none" normalizeH="0" baseline="0" dirty="0">
                <a:ln>
                  <a:noFill/>
                </a:ln>
                <a:solidFill>
                  <a:schemeClr val="tx1"/>
                </a:solidFill>
                <a:effectLst/>
                <a:latin typeface="Helvetica"/>
                <a:cs typeface="Helvetica"/>
              </a:rPr>
              <a:t>Recommend improvements to increase </a:t>
            </a:r>
            <a:r>
              <a:rPr kumimoji="0" lang="en-US" altLang="en-US" sz="1000" b="0" i="0" u="none" strike="noStrike" cap="none" normalizeH="0" baseline="0" dirty="0">
                <a:ln>
                  <a:noFill/>
                </a:ln>
                <a:solidFill>
                  <a:schemeClr val="tx1"/>
                </a:solidFill>
                <a:effectLst/>
                <a:latin typeface="Helvetica"/>
                <a:cs typeface="Helvetica"/>
              </a:rPr>
              <a:t>diagnostic value.</a:t>
            </a:r>
          </a:p>
        </p:txBody>
      </p:sp>
      <p:pic>
        <p:nvPicPr>
          <p:cNvPr id="4" name="Picture 3">
            <a:extLst>
              <a:ext uri="{FF2B5EF4-FFF2-40B4-BE49-F238E27FC236}">
                <a16:creationId xmlns:a16="http://schemas.microsoft.com/office/drawing/2014/main" id="{3BED53D9-CC44-01EE-E535-00CE2DDF5C7F}"/>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77072" y="4351887"/>
            <a:ext cx="2513627" cy="2506113"/>
          </a:xfrm>
          <a:prstGeom prst="rect">
            <a:avLst/>
          </a:prstGeom>
          <a:noFill/>
          <a:ln>
            <a:noFill/>
          </a:ln>
        </p:spPr>
      </p:pic>
      <p:pic>
        <p:nvPicPr>
          <p:cNvPr id="5" name="Picture 4">
            <a:extLst>
              <a:ext uri="{FF2B5EF4-FFF2-40B4-BE49-F238E27FC236}">
                <a16:creationId xmlns:a16="http://schemas.microsoft.com/office/drawing/2014/main" id="{3D85D378-C96D-BD55-DDE4-6C41C4660B5A}"/>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69525" y="4623830"/>
            <a:ext cx="3722476" cy="2219542"/>
          </a:xfrm>
          <a:prstGeom prst="rect">
            <a:avLst/>
          </a:prstGeom>
          <a:noFill/>
          <a:ln>
            <a:noFill/>
          </a:ln>
        </p:spPr>
      </p:pic>
      <p:pic>
        <p:nvPicPr>
          <p:cNvPr id="6" name="Picture 5">
            <a:extLst>
              <a:ext uri="{FF2B5EF4-FFF2-40B4-BE49-F238E27FC236}">
                <a16:creationId xmlns:a16="http://schemas.microsoft.com/office/drawing/2014/main" id="{B0108572-E7B3-C8CF-6B88-5502A2AFC41A}"/>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143903" y="4660181"/>
            <a:ext cx="3113055" cy="1902997"/>
          </a:xfrm>
          <a:prstGeom prst="rect">
            <a:avLst/>
          </a:prstGeom>
          <a:noFill/>
          <a:ln>
            <a:noFill/>
          </a:ln>
        </p:spPr>
      </p:pic>
    </p:spTree>
    <p:extLst>
      <p:ext uri="{BB962C8B-B14F-4D97-AF65-F5344CB8AC3E}">
        <p14:creationId xmlns:p14="http://schemas.microsoft.com/office/powerpoint/2010/main" val="31589239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280</TotalTime>
  <Words>530</Words>
  <Application>Microsoft Office PowerPoint</Application>
  <PresentationFormat>Widescreen</PresentationFormat>
  <Paragraphs>21</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Helvetica</vt:lpstr>
      <vt:lpstr>Helvetica Light</vt:lpstr>
      <vt:lpstr>Trebuchet MS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BCS Widescreen PowerPoint Presentation (no timings)</dc:title>
  <dc:creator>Jasdeep Bhamber</dc:creator>
  <cp:keywords>BCS Annual Conference 2019</cp:keywords>
  <cp:lastModifiedBy>Vivienne Sullivan</cp:lastModifiedBy>
  <cp:revision>19</cp:revision>
  <dcterms:created xsi:type="dcterms:W3CDTF">2019-04-24T13:56:17Z</dcterms:created>
  <dcterms:modified xsi:type="dcterms:W3CDTF">2025-05-13T10:25:23Z</dcterms:modified>
</cp:coreProperties>
</file>