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18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D4CD61-7EEA-40B9-AF05-CEBBA6A2441A}" v="16" dt="2025-05-13T12:13:56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0" autoAdjust="0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gshi Yuan" userId="a98fbdd3-c609-4cee-83e4-a5a42063462d" providerId="ADAL" clId="{92D4CD61-7EEA-40B9-AF05-CEBBA6A2441A}"/>
    <pc:docChg chg="undo custSel modSld">
      <pc:chgData name="Mengshi Yuan" userId="a98fbdd3-c609-4cee-83e4-a5a42063462d" providerId="ADAL" clId="{92D4CD61-7EEA-40B9-AF05-CEBBA6A2441A}" dt="2025-05-13T12:25:48.514" v="3675" actId="20577"/>
      <pc:docMkLst>
        <pc:docMk/>
      </pc:docMkLst>
      <pc:sldChg chg="addSp delSp modSp mod">
        <pc:chgData name="Mengshi Yuan" userId="a98fbdd3-c609-4cee-83e4-a5a42063462d" providerId="ADAL" clId="{92D4CD61-7EEA-40B9-AF05-CEBBA6A2441A}" dt="2025-05-13T12:25:48.514" v="3675" actId="20577"/>
        <pc:sldMkLst>
          <pc:docMk/>
          <pc:sldMk cId="3158923939" sldId="306"/>
        </pc:sldMkLst>
        <pc:spChg chg="add mod">
          <ac:chgData name="Mengshi Yuan" userId="a98fbdd3-c609-4cee-83e4-a5a42063462d" providerId="ADAL" clId="{92D4CD61-7EEA-40B9-AF05-CEBBA6A2441A}" dt="2025-05-12T16:12:28.774" v="1105" actId="1076"/>
          <ac:spMkLst>
            <pc:docMk/>
            <pc:sldMk cId="3158923939" sldId="306"/>
            <ac:spMk id="4" creationId="{525C87BC-4C75-091C-127A-692273DB2419}"/>
          </ac:spMkLst>
        </pc:spChg>
        <pc:spChg chg="add mod">
          <ac:chgData name="Mengshi Yuan" userId="a98fbdd3-c609-4cee-83e4-a5a42063462d" providerId="ADAL" clId="{92D4CD61-7EEA-40B9-AF05-CEBBA6A2441A}" dt="2025-05-13T12:12:37.798" v="3585" actId="1076"/>
          <ac:spMkLst>
            <pc:docMk/>
            <pc:sldMk cId="3158923939" sldId="306"/>
            <ac:spMk id="5" creationId="{94C8AB41-3B25-733E-77D8-EC1CC65A2B12}"/>
          </ac:spMkLst>
        </pc:spChg>
        <pc:spChg chg="add mod">
          <ac:chgData name="Mengshi Yuan" userId="a98fbdd3-c609-4cee-83e4-a5a42063462d" providerId="ADAL" clId="{92D4CD61-7EEA-40B9-AF05-CEBBA6A2441A}" dt="2025-05-13T12:23:14.217" v="3667" actId="20577"/>
          <ac:spMkLst>
            <pc:docMk/>
            <pc:sldMk cId="3158923939" sldId="306"/>
            <ac:spMk id="6" creationId="{C3061A29-48EE-9391-EEF6-07D73FB6C59A}"/>
          </ac:spMkLst>
        </pc:spChg>
        <pc:spChg chg="add mod">
          <ac:chgData name="Mengshi Yuan" userId="a98fbdd3-c609-4cee-83e4-a5a42063462d" providerId="ADAL" clId="{92D4CD61-7EEA-40B9-AF05-CEBBA6A2441A}" dt="2025-05-12T16:55:45.929" v="3504" actId="1076"/>
          <ac:spMkLst>
            <pc:docMk/>
            <pc:sldMk cId="3158923939" sldId="306"/>
            <ac:spMk id="8" creationId="{29503F2A-4A3A-FE17-AFDD-BE13DFF58D72}"/>
          </ac:spMkLst>
        </pc:spChg>
        <pc:spChg chg="add mod">
          <ac:chgData name="Mengshi Yuan" userId="a98fbdd3-c609-4cee-83e4-a5a42063462d" providerId="ADAL" clId="{92D4CD61-7EEA-40B9-AF05-CEBBA6A2441A}" dt="2025-05-13T12:25:48.514" v="3675" actId="20577"/>
          <ac:spMkLst>
            <pc:docMk/>
            <pc:sldMk cId="3158923939" sldId="306"/>
            <ac:spMk id="9" creationId="{4CA9FF55-1921-0A2C-BA03-8C26B9D5871C}"/>
          </ac:spMkLst>
        </pc:spChg>
        <pc:spChg chg="add del mod">
          <ac:chgData name="Mengshi Yuan" userId="a98fbdd3-c609-4cee-83e4-a5a42063462d" providerId="ADAL" clId="{92D4CD61-7EEA-40B9-AF05-CEBBA6A2441A}" dt="2025-05-12T16:40:22.224" v="2953"/>
          <ac:spMkLst>
            <pc:docMk/>
            <pc:sldMk cId="3158923939" sldId="306"/>
            <ac:spMk id="10" creationId="{4079BCF0-28F3-9154-110F-4CA55DE4F1B9}"/>
          </ac:spMkLst>
        </pc:spChg>
        <pc:spChg chg="add mod">
          <ac:chgData name="Mengshi Yuan" userId="a98fbdd3-c609-4cee-83e4-a5a42063462d" providerId="ADAL" clId="{92D4CD61-7EEA-40B9-AF05-CEBBA6A2441A}" dt="2025-05-12T16:56:14.750" v="3513" actId="20577"/>
          <ac:spMkLst>
            <pc:docMk/>
            <pc:sldMk cId="3158923939" sldId="306"/>
            <ac:spMk id="11" creationId="{B0987E3B-8718-C58E-594D-9A30242E58F8}"/>
          </ac:spMkLst>
        </pc:spChg>
        <pc:spChg chg="add del mod">
          <ac:chgData name="Mengshi Yuan" userId="a98fbdd3-c609-4cee-83e4-a5a42063462d" providerId="ADAL" clId="{92D4CD61-7EEA-40B9-AF05-CEBBA6A2441A}" dt="2025-05-12T16:53:16.513" v="3387" actId="478"/>
          <ac:spMkLst>
            <pc:docMk/>
            <pc:sldMk cId="3158923939" sldId="306"/>
            <ac:spMk id="12" creationId="{A8D306F1-9821-EB43-42C5-FA1D53B07D23}"/>
          </ac:spMkLst>
        </pc:spChg>
        <pc:spChg chg="add mod">
          <ac:chgData name="Mengshi Yuan" userId="a98fbdd3-c609-4cee-83e4-a5a42063462d" providerId="ADAL" clId="{92D4CD61-7EEA-40B9-AF05-CEBBA6A2441A}" dt="2025-05-13T12:12:09.718" v="3582" actId="20577"/>
          <ac:spMkLst>
            <pc:docMk/>
            <pc:sldMk cId="3158923939" sldId="306"/>
            <ac:spMk id="13" creationId="{3B1157D7-E939-CBB3-F9EF-D5A955045124}"/>
          </ac:spMkLst>
        </pc:spChg>
        <pc:spChg chg="mod">
          <ac:chgData name="Mengshi Yuan" userId="a98fbdd3-c609-4cee-83e4-a5a42063462d" providerId="ADAL" clId="{92D4CD61-7EEA-40B9-AF05-CEBBA6A2441A}" dt="2025-05-12T16:56:20.105" v="3514" actId="14100"/>
          <ac:spMkLst>
            <pc:docMk/>
            <pc:sldMk cId="3158923939" sldId="306"/>
            <ac:spMk id="86" creationId="{54E940FA-0A67-6044-9B90-08A8B41B2058}"/>
          </ac:spMkLst>
        </pc:spChg>
        <pc:spChg chg="mod">
          <ac:chgData name="Mengshi Yuan" userId="a98fbdd3-c609-4cee-83e4-a5a42063462d" providerId="ADAL" clId="{92D4CD61-7EEA-40B9-AF05-CEBBA6A2441A}" dt="2025-05-13T12:12:30.332" v="3583" actId="14100"/>
          <ac:spMkLst>
            <pc:docMk/>
            <pc:sldMk cId="3158923939" sldId="306"/>
            <ac:spMk id="87" creationId="{B4187C71-ECFD-6B47-A66C-1F539709DFCA}"/>
          </ac:spMkLst>
        </pc:spChg>
        <pc:spChg chg="del">
          <ac:chgData name="Mengshi Yuan" userId="a98fbdd3-c609-4cee-83e4-a5a42063462d" providerId="ADAL" clId="{92D4CD61-7EEA-40B9-AF05-CEBBA6A2441A}" dt="2025-05-12T15:59:15.662" v="528" actId="478"/>
          <ac:spMkLst>
            <pc:docMk/>
            <pc:sldMk cId="3158923939" sldId="306"/>
            <ac:spMk id="88" creationId="{6C15B2DA-8B2C-594B-B2B6-6318B6A2B19A}"/>
          </ac:spMkLst>
        </pc:spChg>
        <pc:spChg chg="mod">
          <ac:chgData name="Mengshi Yuan" userId="a98fbdd3-c609-4cee-83e4-a5a42063462d" providerId="ADAL" clId="{92D4CD61-7EEA-40B9-AF05-CEBBA6A2441A}" dt="2025-05-13T12:14:16.143" v="3599" actId="1076"/>
          <ac:spMkLst>
            <pc:docMk/>
            <pc:sldMk cId="3158923939" sldId="306"/>
            <ac:spMk id="89" creationId="{856C56E4-B308-EC47-9D52-AE5F06EA5611}"/>
          </ac:spMkLst>
        </pc:spChg>
        <pc:spChg chg="mod">
          <ac:chgData name="Mengshi Yuan" userId="a98fbdd3-c609-4cee-83e4-a5a42063462d" providerId="ADAL" clId="{92D4CD61-7EEA-40B9-AF05-CEBBA6A2441A}" dt="2025-05-13T12:14:10.641" v="3598" actId="1076"/>
          <ac:spMkLst>
            <pc:docMk/>
            <pc:sldMk cId="3158923939" sldId="306"/>
            <ac:spMk id="90" creationId="{9E09AC8A-EFEB-F041-A2D4-EA4A12D9025D}"/>
          </ac:spMkLst>
        </pc:spChg>
        <pc:spChg chg="mod">
          <ac:chgData name="Mengshi Yuan" userId="a98fbdd3-c609-4cee-83e4-a5a42063462d" providerId="ADAL" clId="{92D4CD61-7EEA-40B9-AF05-CEBBA6A2441A}" dt="2025-05-13T12:14:05.099" v="3597" actId="1076"/>
          <ac:spMkLst>
            <pc:docMk/>
            <pc:sldMk cId="3158923939" sldId="306"/>
            <ac:spMk id="91" creationId="{404D54C2-4DBF-9848-8091-A0F24939AFE0}"/>
          </ac:spMkLst>
        </pc:spChg>
        <pc:spChg chg="mod">
          <ac:chgData name="Mengshi Yuan" userId="a98fbdd3-c609-4cee-83e4-a5a42063462d" providerId="ADAL" clId="{92D4CD61-7EEA-40B9-AF05-CEBBA6A2441A}" dt="2025-05-13T12:12:34.655" v="3584" actId="14100"/>
          <ac:spMkLst>
            <pc:docMk/>
            <pc:sldMk cId="3158923939" sldId="306"/>
            <ac:spMk id="92" creationId="{DCCCC67C-A4E2-BB41-ADB1-C91B00FFCFF1}"/>
          </ac:spMkLst>
        </pc:spChg>
        <pc:spChg chg="mod">
          <ac:chgData name="Mengshi Yuan" userId="a98fbdd3-c609-4cee-83e4-a5a42063462d" providerId="ADAL" clId="{92D4CD61-7EEA-40B9-AF05-CEBBA6A2441A}" dt="2025-05-13T12:13:01.119" v="3587" actId="14100"/>
          <ac:spMkLst>
            <pc:docMk/>
            <pc:sldMk cId="3158923939" sldId="306"/>
            <ac:spMk id="93" creationId="{2D644DD5-7912-F243-82DF-6EBF48CEB20C}"/>
          </ac:spMkLst>
        </pc:spChg>
        <pc:spChg chg="mod">
          <ac:chgData name="Mengshi Yuan" userId="a98fbdd3-c609-4cee-83e4-a5a42063462d" providerId="ADAL" clId="{92D4CD61-7EEA-40B9-AF05-CEBBA6A2441A}" dt="2025-05-13T12:13:33.745" v="3591" actId="1076"/>
          <ac:spMkLst>
            <pc:docMk/>
            <pc:sldMk cId="3158923939" sldId="306"/>
            <ac:spMk id="94" creationId="{310028D7-6A4E-4942-8BF3-3B94B14F6356}"/>
          </ac:spMkLst>
        </pc:spChg>
        <pc:spChg chg="del mod">
          <ac:chgData name="Mengshi Yuan" userId="a98fbdd3-c609-4cee-83e4-a5a42063462d" providerId="ADAL" clId="{92D4CD61-7EEA-40B9-AF05-CEBBA6A2441A}" dt="2025-05-12T16:27:42.062" v="2344" actId="478"/>
          <ac:spMkLst>
            <pc:docMk/>
            <pc:sldMk cId="3158923939" sldId="306"/>
            <ac:spMk id="95" creationId="{E2FCD445-A5FF-DA43-AEFE-41915357260A}"/>
          </ac:spMkLst>
        </pc:spChg>
        <pc:spChg chg="mod">
          <ac:chgData name="Mengshi Yuan" userId="a98fbdd3-c609-4cee-83e4-a5a42063462d" providerId="ADAL" clId="{92D4CD61-7EEA-40B9-AF05-CEBBA6A2441A}" dt="2025-05-12T16:55:58.646" v="3507" actId="14100"/>
          <ac:spMkLst>
            <pc:docMk/>
            <pc:sldMk cId="3158923939" sldId="306"/>
            <ac:spMk id="96" creationId="{E3AEC771-49CF-224F-B6DE-438C45C76327}"/>
          </ac:spMkLst>
        </pc:spChg>
        <pc:spChg chg="del">
          <ac:chgData name="Mengshi Yuan" userId="a98fbdd3-c609-4cee-83e4-a5a42063462d" providerId="ADAL" clId="{92D4CD61-7EEA-40B9-AF05-CEBBA6A2441A}" dt="2025-05-12T16:35:25.729" v="2544" actId="478"/>
          <ac:spMkLst>
            <pc:docMk/>
            <pc:sldMk cId="3158923939" sldId="306"/>
            <ac:spMk id="97" creationId="{13216ACC-1200-2E45-916F-6758B871B070}"/>
          </ac:spMkLst>
        </pc:spChg>
        <pc:spChg chg="mod">
          <ac:chgData name="Mengshi Yuan" userId="a98fbdd3-c609-4cee-83e4-a5a42063462d" providerId="ADAL" clId="{92D4CD61-7EEA-40B9-AF05-CEBBA6A2441A}" dt="2025-05-13T12:10:37.574" v="3547" actId="1076"/>
          <ac:spMkLst>
            <pc:docMk/>
            <pc:sldMk cId="3158923939" sldId="306"/>
            <ac:spMk id="98" creationId="{AA197EA5-3D4F-1F40-8DF6-105099D1076F}"/>
          </ac:spMkLst>
        </pc:spChg>
        <pc:spChg chg="mod">
          <ac:chgData name="Mengshi Yuan" userId="a98fbdd3-c609-4cee-83e4-a5a42063462d" providerId="ADAL" clId="{92D4CD61-7EEA-40B9-AF05-CEBBA6A2441A}" dt="2025-05-13T12:13:17.835" v="3589" actId="14100"/>
          <ac:spMkLst>
            <pc:docMk/>
            <pc:sldMk cId="3158923939" sldId="306"/>
            <ac:spMk id="99" creationId="{9695E6E0-07FE-C942-AC81-6CCD4083F2AD}"/>
          </ac:spMkLst>
        </pc:spChg>
        <pc:graphicFrameChg chg="add mod modGraphic">
          <ac:chgData name="Mengshi Yuan" userId="a98fbdd3-c609-4cee-83e4-a5a42063462d" providerId="ADAL" clId="{92D4CD61-7EEA-40B9-AF05-CEBBA6A2441A}" dt="2025-05-12T16:55:48.584" v="3505" actId="1076"/>
          <ac:graphicFrameMkLst>
            <pc:docMk/>
            <pc:sldMk cId="3158923939" sldId="306"/>
            <ac:graphicFrameMk id="3" creationId="{6B523590-6159-A302-551A-2202FE3E643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85A0D-A0CA-4546-A13D-EFF68D3BD8DC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E420B-F44B-5244-809B-B87CDE03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29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9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247D-01A3-B14A-B856-5EC4DBADA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71766-38AC-3845-89E7-0AD11560E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EE806-84CC-634E-A159-5558E0EA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E9CE4-2E35-8242-8CD4-01A8575F9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08E8-C4D8-3A44-A107-2584AF3D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1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CE4F6-12CF-3C45-8251-8D1F776A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066EA-00E1-6B46-99E2-35B34AC2D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2F5B3-CF09-E643-B178-D091B5CD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A9F50-371C-8442-8482-B2C273C2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BD410-D60D-8B4C-9D0B-5BE8E3C73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4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25D716-DF3E-554C-917A-42090EDF6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90F58-2780-E343-95E7-F3CC12BFD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A38A-ECB7-3745-92EB-F5C1D06F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1D03F-408D-6247-92A9-7657D7265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DDDB5-A7F7-9C42-82E8-41BB19FB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5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x60 Template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DD5F448D-3880-497A-8C8F-433635B080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2367" y="1322670"/>
            <a:ext cx="2529933" cy="1963456"/>
          </a:xfrm>
          <a:prstGeom prst="rect">
            <a:avLst/>
          </a:prstGeom>
          <a:solidFill>
            <a:schemeClr val="bg2"/>
          </a:solidFill>
        </p:spPr>
        <p:txBody>
          <a:bodyPr wrap="square" lIns="228589" tIns="228589" rIns="228589" bIns="228589">
            <a:noAutofit/>
          </a:bodyPr>
          <a:lstStyle>
            <a:lvl1pPr marL="0" marR="0" indent="0" algn="l" defTabSz="195083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889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marL="0" marR="0" lvl="0" indent="0" algn="l" defTabSz="195083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Introduction or Abstract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0E5EFEDA-3E37-43AD-B220-272CD5AB82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8501" y="3442720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A1635A13-3BE2-433D-86CD-BF2C5DFB1CA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220434" y="3583440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44" name="Text Placeholder 76">
            <a:extLst>
              <a:ext uri="{FF2B5EF4-FFF2-40B4-BE49-F238E27FC236}">
                <a16:creationId xmlns:a16="http://schemas.microsoft.com/office/drawing/2014/main" id="{79A11AE8-25B9-4617-A357-26AC75DEEB5D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212368" y="912509"/>
            <a:ext cx="11756765" cy="27291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1067" b="0" i="0">
                <a:solidFill>
                  <a:schemeClr val="accent3">
                    <a:lumMod val="75000"/>
                  </a:schemeClr>
                </a:solidFill>
                <a:latin typeface="Helvetica Light" panose="020B0403020202020204" pitchFamily="34" charset="0"/>
              </a:defRPr>
            </a:lvl1pPr>
            <a:lvl2pPr>
              <a:buFontTx/>
              <a:buNone/>
              <a:defRPr sz="3200"/>
            </a:lvl2pPr>
            <a:lvl3pPr>
              <a:buFontTx/>
              <a:buNone/>
              <a:defRPr sz="3200"/>
            </a:lvl3pPr>
            <a:lvl4pPr>
              <a:buFontTx/>
              <a:buNone/>
              <a:defRPr sz="3200"/>
            </a:lvl4pPr>
            <a:lvl5pPr>
              <a:buFontTx/>
              <a:buNone/>
              <a:defRPr sz="3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45" name="Text Placeholder 76">
            <a:extLst>
              <a:ext uri="{FF2B5EF4-FFF2-40B4-BE49-F238E27FC236}">
                <a16:creationId xmlns:a16="http://schemas.microsoft.com/office/drawing/2014/main" id="{DE20B24C-E064-41B7-8E83-ACA3CBC68BA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212367" y="693820"/>
            <a:ext cx="11756767" cy="196086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1067" b="0" i="0">
                <a:solidFill>
                  <a:schemeClr val="accent3">
                    <a:lumMod val="75000"/>
                  </a:schemeClr>
                </a:solidFill>
                <a:latin typeface="Helvetica Light" panose="020B0403020202020204" pitchFamily="34" charset="0"/>
              </a:defRPr>
            </a:lvl1pPr>
            <a:lvl2pPr>
              <a:buFontTx/>
              <a:buNone/>
              <a:defRPr sz="3200"/>
            </a:lvl2pPr>
            <a:lvl3pPr>
              <a:buFontTx/>
              <a:buNone/>
              <a:defRPr sz="3200"/>
            </a:lvl3pPr>
            <a:lvl4pPr>
              <a:buFontTx/>
              <a:buNone/>
              <a:defRPr sz="3200"/>
            </a:lvl4pPr>
            <a:lvl5pPr>
              <a:buFontTx/>
              <a:buNone/>
              <a:defRPr sz="3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46" name="Text Placeholder 76">
            <a:extLst>
              <a:ext uri="{FF2B5EF4-FFF2-40B4-BE49-F238E27FC236}">
                <a16:creationId xmlns:a16="http://schemas.microsoft.com/office/drawing/2014/main" id="{24EC8ED1-A2DF-457D-AF1B-6057B7E77A09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212368" y="242754"/>
            <a:ext cx="11756768" cy="42846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2667" b="1" i="0">
                <a:solidFill>
                  <a:schemeClr val="accent3">
                    <a:lumMod val="75000"/>
                  </a:schemeClr>
                </a:solidFill>
                <a:latin typeface="Helvetica Light" panose="020B0403020202020204" pitchFamily="34" charset="0"/>
              </a:defRPr>
            </a:lvl1pPr>
            <a:lvl2pPr>
              <a:buFontTx/>
              <a:buNone/>
              <a:defRPr sz="3200"/>
            </a:lvl2pPr>
            <a:lvl3pPr>
              <a:buFontTx/>
              <a:buNone/>
              <a:defRPr sz="3200"/>
            </a:lvl3pPr>
            <a:lvl4pPr>
              <a:buFontTx/>
              <a:buNone/>
              <a:defRPr sz="3200"/>
            </a:lvl4pPr>
            <a:lvl5pPr>
              <a:buFontTx/>
              <a:buNone/>
              <a:defRPr sz="3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AC6FA543-F827-4490-8747-E041951E9BBF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3286607" y="1354419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E64E7D9A-F726-4A90-AF82-6BEA92F79A12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3278540" y="1495139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1B640BD6-EB1D-4700-B778-118A05A7B6F5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6399662" y="1354419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B283546A-80D9-4B28-9B82-150596C41FEC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6391595" y="1495139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4" name="Text Placeholder 5">
            <a:extLst>
              <a:ext uri="{FF2B5EF4-FFF2-40B4-BE49-F238E27FC236}">
                <a16:creationId xmlns:a16="http://schemas.microsoft.com/office/drawing/2014/main" id="{5E1384AF-9F19-49D9-8A53-A26A298EAC3D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9465834" y="1354419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15D1E702-5B96-4332-80AA-CCCE21ACA4CE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9457767" y="1495139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6" name="Text Placeholder 5">
            <a:extLst>
              <a:ext uri="{FF2B5EF4-FFF2-40B4-BE49-F238E27FC236}">
                <a16:creationId xmlns:a16="http://schemas.microsoft.com/office/drawing/2014/main" id="{CE357490-F76D-492A-B9A5-AC21C99ED668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9465834" y="3442720"/>
            <a:ext cx="2521866" cy="129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36" tIns="91436" rIns="91436" bIns="91436" anchor="ctr" anchorCtr="0">
            <a:noAutofit/>
          </a:bodyPr>
          <a:lstStyle>
            <a:lvl1pPr marL="0" indent="0" algn="l">
              <a:buNone/>
              <a:defRPr sz="711" b="1" u="none" baseline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D2FD8B10-7AE9-41E1-BCA5-8F9E1442A8E5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9457767" y="3583440"/>
            <a:ext cx="2521866" cy="129540"/>
          </a:xfrm>
          <a:prstGeom prst="rect">
            <a:avLst/>
          </a:prstGeom>
        </p:spPr>
        <p:txBody>
          <a:bodyPr wrap="square" lIns="228589" tIns="228589" rIns="228589" bIns="228589" anchor="ctr" anchorCtr="0">
            <a:noAutofit/>
          </a:bodyPr>
          <a:lstStyle>
            <a:lvl1pPr marL="0" indent="0">
              <a:buNone/>
              <a:defRPr sz="711">
                <a:solidFill>
                  <a:schemeClr val="tx2"/>
                </a:solidFill>
                <a:latin typeface="Helvetica" pitchFamily="2" charset="0"/>
                <a:cs typeface="Times New Roman" pitchFamily="18" charset="0"/>
              </a:defRPr>
            </a:lvl1pPr>
            <a:lvl2pPr marL="660440" indent="-254015">
              <a:defRPr sz="1111">
                <a:latin typeface="Trebuchet MS" pitchFamily="34" charset="0"/>
              </a:defRPr>
            </a:lvl2pPr>
            <a:lvl3pPr marL="914456" indent="-254015">
              <a:defRPr sz="1111">
                <a:latin typeface="Trebuchet MS" pitchFamily="34" charset="0"/>
              </a:defRPr>
            </a:lvl3pPr>
            <a:lvl4pPr marL="1193873" indent="-279417">
              <a:defRPr sz="1111">
                <a:latin typeface="Trebuchet MS" pitchFamily="34" charset="0"/>
              </a:defRPr>
            </a:lvl4pPr>
            <a:lvl5pPr marL="1397086" indent="-203213">
              <a:defRPr sz="1111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49328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D7B13-08A0-9E4C-B2B5-E8E2A3FE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9D538-6978-3D40-98EB-EEF167C1F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70C44-098D-C640-909A-358F4891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B849E-768A-5F40-8903-60B3C6AF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40DC1-886E-3241-ADEE-1692057B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7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D31FD-CB03-F24B-A1EA-4BF24CDCB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C0175-11E8-FB4B-8ECC-E5B8683CD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0C94A-9139-E24C-AB4B-95831E7E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CB7F-FF5E-0743-BA72-9B55F0435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2EB62-51C5-3C4A-BC62-56D8C304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5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928-3967-A64A-9193-B9CBDA387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FAE58-DA35-154E-8DAE-5133CE7D7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F69F7-4CBD-B148-A0E9-0808A55F3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08C23-FDFF-EB4E-B44A-37E6DF68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9C848-71AB-B242-A9D1-7D526A37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4F55D-3B39-2C49-8BAC-D9B9CA2F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7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9F9C-9D46-A843-B4D1-71FD8C956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12C58-06B0-D34C-8619-6722536A6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B0C8E-944E-C342-B3A8-F60EC2EEE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B2A2D6-E5D3-DF4C-AA59-FC5BFC2111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B4AC11-9117-A347-B754-FBDFE0704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D6B52-718E-0447-B755-854A4513D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89CBE0-0AF0-D945-9FDE-DA91C96C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3B02A-742A-8644-BCB9-ED8F37665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9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C6DE-AFB2-5141-836C-D4E646E0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EA0E2-9952-7E45-8CF7-BA965A6DD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653BA-132C-CC47-9B82-8A464230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525C7-697B-974C-8980-2F03FC2FD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2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73294E-A563-0E49-A37A-0F29AF78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1CC887-D543-A944-AC55-8693D6E3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1D4FB-7393-8046-BE74-60A16143B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F35E3-F025-B24E-B407-8021886C3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4E187-8F0A-3E47-AE7A-96B902D9F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2F968-3DB8-744A-8535-F3306927E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9F0EE-49E4-A84C-9223-2CB339F1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2B9D3-D68B-8140-BC16-76C48203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6795C-A1B9-4949-B620-47B0FAB5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1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328B9-6D00-F94A-A581-2DD655ADB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07E64-0537-5D41-AA12-C55803EF2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1732B-4A27-B244-9A12-9036AA0A9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CBF2B-791A-454F-A967-15983950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DE318-6A07-754E-B67B-29AED87B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4912D-CC71-6141-99CE-05014F78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064960-B1CC-4F46-9F46-F18B8E74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1D900-1279-3D4F-9698-C9EDB1C68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F54A0-1CCA-4C48-A7D8-D5F50AE5B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3B62-267D-664B-BF0C-AEBAC01EC48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159ED-268C-B047-BD17-43FD99CB9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699F9-BAE0-9446-8CBE-C036E81C2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ACB68-91C7-CA47-A1D4-731B0E79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7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54E940FA-0A67-6044-9B90-08A8B41B20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4241" y="1302922"/>
            <a:ext cx="3151730" cy="3075077"/>
          </a:xfrm>
          <a:noFill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ptos" panose="020B0004020202020204" pitchFamily="34" charset="0"/>
              </a:rPr>
              <a:t>Acute cardiac allograft rejection remains a major complication in the first few years after heart transplantation.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ptos" panose="020B0004020202020204" pitchFamily="34" charset="0"/>
              </a:rPr>
              <a:t>Endomyocardial biopsy (EMB) is the gold standard method for surveillance of acute rejection, and a typical heart transplant recipient is expected to undergo between 11-15 EMBs in the first-year post transplant, plus one at year 2 and year 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ptos" panose="020B0004020202020204" pitchFamily="34" charset="0"/>
              </a:rPr>
              <a:t>EMB is invasive, requires radiation, resource intensive, prone to sampling errors and associated with significant interobserver variability.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ptos" panose="020B0004020202020204" pitchFamily="34" charset="0"/>
              </a:rPr>
              <a:t>There is strong evidence to support the use of cardiac MRI (CMR) particularly multiparametric mapping for rejection detection given its high diagnostic accuracy.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B4187C71-ECFD-6B47-A66C-1F539709DFC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72158" y="4760989"/>
            <a:ext cx="3096000" cy="21600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1000" dirty="0"/>
              <a:t>Objective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856C56E4-B308-EC47-9D52-AE5F06EA5611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>
          <a:xfrm>
            <a:off x="372158" y="912509"/>
            <a:ext cx="11756765" cy="272915"/>
          </a:xfrm>
        </p:spPr>
        <p:txBody>
          <a:bodyPr/>
          <a:lstStyle/>
          <a:p>
            <a:r>
              <a:rPr lang="en-US" dirty="0"/>
              <a:t>Department of cardiology, Queen Elizabeth Hospital Birmingham 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9E09AC8A-EFEB-F041-A2D4-EA4A12D9025D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372158" y="693820"/>
            <a:ext cx="11756767" cy="196086"/>
          </a:xfrm>
        </p:spPr>
        <p:txBody>
          <a:bodyPr>
            <a:noAutofit/>
          </a:bodyPr>
          <a:lstStyle/>
          <a:p>
            <a:r>
              <a:rPr lang="en-US" sz="1200" dirty="0"/>
              <a:t>Mengshi Yuan</a:t>
            </a:r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404D54C2-4DBF-9848-8091-A0F24939AFE0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>
          <a:xfrm>
            <a:off x="275361" y="242754"/>
            <a:ext cx="11756768" cy="428464"/>
          </a:xfrm>
        </p:spPr>
        <p:txBody>
          <a:bodyPr>
            <a:normAutofit lnSpcReduction="10000"/>
          </a:bodyPr>
          <a:lstStyle/>
          <a:p>
            <a:r>
              <a:rPr lang="en-US" b="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CMR in acute rejection detection in cardiac transplant recipients </a:t>
            </a:r>
          </a:p>
        </p:txBody>
      </p:sp>
      <p:sp>
        <p:nvSpPr>
          <p:cNvPr id="92" name="Text Placeholder 91">
            <a:extLst>
              <a:ext uri="{FF2B5EF4-FFF2-40B4-BE49-F238E27FC236}">
                <a16:creationId xmlns:a16="http://schemas.microsoft.com/office/drawing/2014/main" id="{DCCCC67C-A4E2-BB41-ADB1-C91B00FFCFF1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>
          <a:xfrm>
            <a:off x="334334" y="1245196"/>
            <a:ext cx="3096000" cy="213473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1000" dirty="0"/>
              <a:t>Introduction</a:t>
            </a:r>
          </a:p>
        </p:txBody>
      </p:sp>
      <p:sp>
        <p:nvSpPr>
          <p:cNvPr id="93" name="Text Placeholder 92">
            <a:extLst>
              <a:ext uri="{FF2B5EF4-FFF2-40B4-BE49-F238E27FC236}">
                <a16:creationId xmlns:a16="http://schemas.microsoft.com/office/drawing/2014/main" id="{2D644DD5-7912-F243-82DF-6EBF48CEB20C}"/>
              </a:ext>
            </a:extLst>
          </p:cNvPr>
          <p:cNvSpPr>
            <a:spLocks noGrp="1"/>
          </p:cNvSpPr>
          <p:nvPr>
            <p:ph type="body" sz="quarter" idx="155"/>
          </p:nvPr>
        </p:nvSpPr>
        <p:spPr>
          <a:xfrm>
            <a:off x="212367" y="5015404"/>
            <a:ext cx="3132000" cy="514206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  <a:latin typeface="Aptos" panose="020B0004020202020204" pitchFamily="34" charset="0"/>
              </a:rPr>
              <a:t>To replace EMBs with CMR for acute rejection detection in cardiac transplant recipient for acute rejection detection.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310028D7-6A4E-4942-8BF3-3B94B14F6356}"/>
              </a:ext>
            </a:extLst>
          </p:cNvPr>
          <p:cNvSpPr>
            <a:spLocks noGrp="1"/>
          </p:cNvSpPr>
          <p:nvPr>
            <p:ph type="body" sz="quarter" idx="156"/>
          </p:nvPr>
        </p:nvSpPr>
        <p:spPr>
          <a:xfrm>
            <a:off x="7142670" y="1218932"/>
            <a:ext cx="4829066" cy="235627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1000" dirty="0">
                <a:latin typeface="Helvetica"/>
                <a:cs typeface="Helvetica"/>
              </a:rPr>
              <a:t>Results </a:t>
            </a:r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E3AEC771-49CF-224F-B6DE-438C45C76327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>
          <a:xfrm>
            <a:off x="7142670" y="3570400"/>
            <a:ext cx="4826423" cy="237735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1000" dirty="0">
                <a:latin typeface="Helvetica"/>
                <a:cs typeface="Helvetica"/>
              </a:rPr>
              <a:t>Conclusion </a:t>
            </a:r>
          </a:p>
        </p:txBody>
      </p:sp>
      <p:sp>
        <p:nvSpPr>
          <p:cNvPr id="98" name="Text Placeholder 97">
            <a:extLst>
              <a:ext uri="{FF2B5EF4-FFF2-40B4-BE49-F238E27FC236}">
                <a16:creationId xmlns:a16="http://schemas.microsoft.com/office/drawing/2014/main" id="{AA197EA5-3D4F-1F40-8DF6-105099D1076F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>
          <a:xfrm>
            <a:off x="3595342" y="5534327"/>
            <a:ext cx="3096000" cy="228928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1000" dirty="0"/>
              <a:t>References 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9695E6E0-07FE-C942-AC81-6CCD4083F2AD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>
          <a:xfrm>
            <a:off x="3449092" y="5872583"/>
            <a:ext cx="3360135" cy="424699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  <a:latin typeface="Aptos" panose="020B0004020202020204" pitchFamily="34" charset="0"/>
              </a:rPr>
              <a:t>Anthoney et al. </a:t>
            </a:r>
            <a:r>
              <a:rPr lang="en-GB" sz="1000" dirty="0">
                <a:solidFill>
                  <a:schemeClr val="tx1"/>
                </a:solidFill>
                <a:latin typeface="Aptos" panose="020B0004020202020204" pitchFamily="34" charset="0"/>
              </a:rPr>
              <a:t>Cardiovascular Magnetic Resonance for Rejection Surveillance After Cardiac Transplantation. Circulation 2022</a:t>
            </a:r>
            <a:endParaRPr lang="en-US" sz="100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67" y="5568025"/>
            <a:ext cx="2530833" cy="116060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B523590-6159-A302-551A-2202FE3E6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429652"/>
              </p:ext>
            </p:extLst>
          </p:nvPr>
        </p:nvGraphicFramePr>
        <p:xfrm>
          <a:off x="7455385" y="1872012"/>
          <a:ext cx="3975493" cy="831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6535">
                  <a:extLst>
                    <a:ext uri="{9D8B030D-6E8A-4147-A177-3AD203B41FA5}">
                      <a16:colId xmlns:a16="http://schemas.microsoft.com/office/drawing/2014/main" val="1809649908"/>
                    </a:ext>
                  </a:extLst>
                </a:gridCol>
                <a:gridCol w="1668958">
                  <a:extLst>
                    <a:ext uri="{9D8B030D-6E8A-4147-A177-3AD203B41FA5}">
                      <a16:colId xmlns:a16="http://schemas.microsoft.com/office/drawing/2014/main" val="3231916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>
                          <a:effectLst/>
                        </a:rPr>
                        <a:t>Indications</a:t>
                      </a:r>
                      <a:endParaRPr lang="en-GB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>
                          <a:effectLst/>
                        </a:rPr>
                        <a:t>No. of patients had CMR</a:t>
                      </a:r>
                      <a:endParaRPr lang="en-GB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403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 dirty="0">
                          <a:effectLst/>
                        </a:rPr>
                        <a:t>Year 2 and 3 scheduled surveillance</a:t>
                      </a:r>
                      <a:endParaRPr lang="en-GB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 dirty="0">
                          <a:effectLst/>
                        </a:rPr>
                        <a:t>18</a:t>
                      </a:r>
                      <a:endParaRPr lang="en-GB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2032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>
                          <a:effectLst/>
                        </a:rPr>
                        <a:t>New drop in graft function </a:t>
                      </a:r>
                      <a:endParaRPr lang="en-GB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>
                          <a:effectLst/>
                        </a:rPr>
                        <a:t>7</a:t>
                      </a:r>
                      <a:endParaRPr lang="en-GB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1463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>
                          <a:effectLst/>
                        </a:rPr>
                        <a:t>Reduction in immunosuppression </a:t>
                      </a:r>
                      <a:endParaRPr lang="en-GB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>
                          <a:effectLst/>
                        </a:rPr>
                        <a:t>4</a:t>
                      </a:r>
                      <a:endParaRPr lang="en-GB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9591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 dirty="0">
                          <a:effectLst/>
                        </a:rPr>
                        <a:t>Total </a:t>
                      </a:r>
                      <a:endParaRPr lang="en-GB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 kern="100" dirty="0">
                          <a:effectLst/>
                        </a:rPr>
                        <a:t>29</a:t>
                      </a:r>
                      <a:endParaRPr lang="en-GB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457460"/>
                  </a:ext>
                </a:extLst>
              </a:tr>
            </a:tbl>
          </a:graphicData>
        </a:graphic>
      </p:graphicFrame>
      <p:sp>
        <p:nvSpPr>
          <p:cNvPr id="4" name="Text Placeholder 94">
            <a:extLst>
              <a:ext uri="{FF2B5EF4-FFF2-40B4-BE49-F238E27FC236}">
                <a16:creationId xmlns:a16="http://schemas.microsoft.com/office/drawing/2014/main" id="{525C87BC-4C75-091C-127A-692273DB2419}"/>
              </a:ext>
            </a:extLst>
          </p:cNvPr>
          <p:cNvSpPr txBox="1">
            <a:spLocks/>
          </p:cNvSpPr>
          <p:nvPr/>
        </p:nvSpPr>
        <p:spPr>
          <a:xfrm>
            <a:off x="3455457" y="1407023"/>
            <a:ext cx="2521866" cy="604699"/>
          </a:xfrm>
          <a:prstGeom prst="rect">
            <a:avLst/>
          </a:prstGeom>
        </p:spPr>
        <p:txBody>
          <a:bodyPr vert="horz" wrap="square" lIns="228589" tIns="228589" rIns="228589" bIns="228589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711" kern="1200">
                <a:solidFill>
                  <a:schemeClr val="tx2"/>
                </a:solidFill>
                <a:latin typeface="Helvetica" pitchFamily="2" charset="0"/>
                <a:ea typeface="+mn-ea"/>
                <a:cs typeface="Times New Roman" pitchFamily="18" charset="0"/>
              </a:defRPr>
            </a:lvl1pPr>
            <a:lvl2pPr marL="660440" indent="-25401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11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56" indent="-25401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11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193873" indent="-27941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11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397086" indent="-203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11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Text Placeholder 91">
            <a:extLst>
              <a:ext uri="{FF2B5EF4-FFF2-40B4-BE49-F238E27FC236}">
                <a16:creationId xmlns:a16="http://schemas.microsoft.com/office/drawing/2014/main" id="{94C8AB41-3B25-733E-77D8-EC1CC65A2B12}"/>
              </a:ext>
            </a:extLst>
          </p:cNvPr>
          <p:cNvSpPr txBox="1">
            <a:spLocks/>
          </p:cNvSpPr>
          <p:nvPr/>
        </p:nvSpPr>
        <p:spPr>
          <a:xfrm>
            <a:off x="3709412" y="1242060"/>
            <a:ext cx="3099816" cy="2289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91436" tIns="91436" rIns="91436" bIns="91436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711" b="1" u="none" kern="1200" baseline="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Methods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061A29-48EE-9391-EEF6-07D73FB6C59A}"/>
              </a:ext>
            </a:extLst>
          </p:cNvPr>
          <p:cNvSpPr txBox="1"/>
          <p:nvPr/>
        </p:nvSpPr>
        <p:spPr>
          <a:xfrm>
            <a:off x="3709412" y="1488067"/>
            <a:ext cx="3099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ptos" panose="020B0004020202020204" pitchFamily="34" charset="0"/>
              </a:rPr>
              <a:t>CMR using rejection protocol (Localiser, </a:t>
            </a:r>
            <a:r>
              <a:rPr lang="en-GB" sz="1000" dirty="0" err="1">
                <a:latin typeface="Aptos" panose="020B0004020202020204" pitchFamily="34" charset="0"/>
              </a:rPr>
              <a:t>cines</a:t>
            </a:r>
            <a:r>
              <a:rPr lang="en-GB" sz="1000" dirty="0">
                <a:latin typeface="Aptos" panose="020B0004020202020204" pitchFamily="34" charset="0"/>
              </a:rPr>
              <a:t>, flow, T1, T2, LGE, ECV) are performed instead of EMBs in the following patient cohorts: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latin typeface="Aptos" panose="020B0004020202020204" pitchFamily="34" charset="0"/>
              </a:rPr>
              <a:t>Year </a:t>
            </a:r>
            <a:r>
              <a:rPr lang="en-GB" sz="1000" dirty="0">
                <a:latin typeface="Aptos" panose="020B0004020202020204" pitchFamily="34" charset="0"/>
              </a:rPr>
              <a:t>2 and 3 surveillance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Aptos" panose="020B0004020202020204" pitchFamily="34" charset="0"/>
              </a:rPr>
              <a:t>New drop in graft function without haemodynamic instability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Aptos" panose="020B0004020202020204" pitchFamily="34" charset="0"/>
              </a:rPr>
              <a:t>Reduction in immunosuppression beyond 1 year post transplant </a:t>
            </a:r>
          </a:p>
          <a:p>
            <a:endParaRPr lang="en-GB" sz="1000" dirty="0">
              <a:latin typeface="Aptos" panose="020B0004020202020204" pitchFamily="34" charset="0"/>
            </a:endParaRPr>
          </a:p>
          <a:p>
            <a:r>
              <a:rPr lang="en-GB" sz="1000" dirty="0">
                <a:latin typeface="Aptos" panose="020B0004020202020204" pitchFamily="34" charset="0"/>
              </a:rPr>
              <a:t>Patients with retained pacing leads are excluded. </a:t>
            </a:r>
          </a:p>
          <a:p>
            <a:endParaRPr lang="en-GB" sz="1000" dirty="0">
              <a:latin typeface="Aptos" panose="020B0004020202020204" pitchFamily="34" charset="0"/>
            </a:endParaRPr>
          </a:p>
          <a:p>
            <a:r>
              <a:rPr lang="en-GB" sz="1000" dirty="0">
                <a:latin typeface="Aptos" panose="020B0004020202020204" pitchFamily="34" charset="0"/>
              </a:rPr>
              <a:t>Written consent for nephrogenic systemic fibrosis are gained from those who have stage 4 and above chronic kidney disease.</a:t>
            </a:r>
          </a:p>
          <a:p>
            <a:endParaRPr lang="en-GB" sz="1000" dirty="0">
              <a:latin typeface="Aptos" panose="020B0004020202020204" pitchFamily="34" charset="0"/>
            </a:endParaRPr>
          </a:p>
          <a:p>
            <a:r>
              <a:rPr lang="en-GB" sz="1000" dirty="0">
                <a:latin typeface="Aptos" panose="020B0004020202020204" pitchFamily="34" charset="0"/>
              </a:rPr>
              <a:t>Patients with evidence of acute rejection on CMR are referred for EMB  to confirm diagnosis to guide management.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503F2A-4A3A-FE17-AFDD-BE13DFF58D72}"/>
              </a:ext>
            </a:extLst>
          </p:cNvPr>
          <p:cNvSpPr>
            <a:spLocks noGrp="1"/>
          </p:cNvSpPr>
          <p:nvPr>
            <p:ph type="body" sz="quarter" idx="157"/>
          </p:nvPr>
        </p:nvSpPr>
        <p:spPr>
          <a:xfrm>
            <a:off x="7028599" y="1441367"/>
            <a:ext cx="4829067" cy="471293"/>
          </a:xfrm>
        </p:spPr>
        <p:txBody>
          <a:bodyPr/>
          <a:lstStyle/>
          <a:p>
            <a:r>
              <a:rPr lang="en-GB" sz="1000" dirty="0">
                <a:solidFill>
                  <a:schemeClr val="tx1"/>
                </a:solidFill>
                <a:latin typeface="Aptos" panose="020B0004020202020204" pitchFamily="34" charset="0"/>
              </a:rPr>
              <a:t>From 1/12/24 to 1/5/25, 29 cardiac transplant recipients received CMR instead of EMB.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A9FF55-1921-0A2C-BA03-8C26B9D5871C}"/>
              </a:ext>
            </a:extLst>
          </p:cNvPr>
          <p:cNvSpPr txBox="1"/>
          <p:nvPr/>
        </p:nvSpPr>
        <p:spPr>
          <a:xfrm>
            <a:off x="7203062" y="2720059"/>
            <a:ext cx="48290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ptos" panose="020B0004020202020204" pitchFamily="34" charset="0"/>
              </a:rPr>
              <a:t>3 patients had evidence of acute rejection on CMR and therefore underwent EMB: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Aptos" panose="020B0004020202020204" pitchFamily="34" charset="0"/>
              </a:rPr>
              <a:t>1 patient had confirmed Grade 2R rejection and was treated with high dose steroid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Aptos" panose="020B0004020202020204" pitchFamily="34" charset="0"/>
              </a:rPr>
              <a:t>2 patients had Grade 1R rejection (no </a:t>
            </a:r>
            <a:r>
              <a:rPr lang="en-GB" sz="1000">
                <a:latin typeface="Aptos" panose="020B0004020202020204" pitchFamily="34" charset="0"/>
              </a:rPr>
              <a:t>treatment required)</a:t>
            </a:r>
            <a:endParaRPr lang="en-GB" sz="1000" dirty="0">
              <a:latin typeface="Aptos" panose="020B00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Aptos" panose="020B00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987E3B-8718-C58E-594D-9A30242E58F8}"/>
              </a:ext>
            </a:extLst>
          </p:cNvPr>
          <p:cNvSpPr txBox="1"/>
          <p:nvPr/>
        </p:nvSpPr>
        <p:spPr>
          <a:xfrm>
            <a:off x="7142670" y="3870167"/>
            <a:ext cx="49501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ptos" panose="020B0004020202020204" pitchFamily="34" charset="0"/>
              </a:rPr>
              <a:t>CMR is a safe and highly diagnostic method for acute rejection detection in cardiac transplant recipient and can be used to replace EMB to save on catheter laboratory resources.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1157D7-E939-CBB3-F9EF-D5A955045124}"/>
              </a:ext>
            </a:extLst>
          </p:cNvPr>
          <p:cNvSpPr txBox="1"/>
          <p:nvPr/>
        </p:nvSpPr>
        <p:spPr>
          <a:xfrm>
            <a:off x="7142670" y="4484426"/>
            <a:ext cx="3176397" cy="177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Advantages of CMR: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1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Non-invasive 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1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radiation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1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Avoids access issues with EMB 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1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need for echo and CXR after  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1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More sensitive than echo in detecting pathology other than acute rejection.  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1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Saves on catheter laboratory resources</a:t>
            </a:r>
          </a:p>
          <a:p>
            <a:pPr marL="171450" lvl="0" indent="-1714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 carbon footprint </a:t>
            </a:r>
            <a:endParaRPr lang="en-GB" sz="1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2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42255ec-e1af-44ac-b676-7700d3d39603}" enabled="1" method="Standard" siteId="{1a07c565-b111-42d0-ada8-16998c72bd3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415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Helvetica</vt:lpstr>
      <vt:lpstr>Helvetica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Widescreen PowerPoint Presentation (no timings)</dc:title>
  <dc:creator>Jasdeep Bhamber</dc:creator>
  <cp:keywords>BCS Annual Conference 2019</cp:keywords>
  <cp:lastModifiedBy>Mengshi Yuan</cp:lastModifiedBy>
  <cp:revision>12</cp:revision>
  <dcterms:created xsi:type="dcterms:W3CDTF">2019-04-24T13:56:17Z</dcterms:created>
  <dcterms:modified xsi:type="dcterms:W3CDTF">2025-05-13T12:25:50Z</dcterms:modified>
</cp:coreProperties>
</file>